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5" r:id="rId2"/>
    <p:sldId id="467" r:id="rId3"/>
    <p:sldId id="723" r:id="rId4"/>
    <p:sldId id="725" r:id="rId5"/>
    <p:sldId id="726" r:id="rId6"/>
    <p:sldId id="801" r:id="rId7"/>
    <p:sldId id="800" r:id="rId8"/>
    <p:sldId id="798" r:id="rId9"/>
    <p:sldId id="785" r:id="rId10"/>
    <p:sldId id="799" r:id="rId11"/>
    <p:sldId id="786" r:id="rId12"/>
    <p:sldId id="732" r:id="rId13"/>
    <p:sldId id="802" r:id="rId14"/>
    <p:sldId id="729" r:id="rId15"/>
    <p:sldId id="711" r:id="rId16"/>
    <p:sldId id="789" r:id="rId17"/>
    <p:sldId id="790" r:id="rId18"/>
    <p:sldId id="791" r:id="rId19"/>
    <p:sldId id="630" r:id="rId20"/>
    <p:sldId id="796" r:id="rId21"/>
    <p:sldId id="797" r:id="rId22"/>
    <p:sldId id="262" r:id="rId23"/>
    <p:sldId id="26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sslemont" initials="S" lastIdx="1" clrIdx="0"/>
  <p:cmAuthor id="2" name="georgie emery" initials="g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1A1A"/>
    <a:srgbClr val="EAB9D5"/>
    <a:srgbClr val="E12C25"/>
    <a:srgbClr val="F8D0D0"/>
    <a:srgbClr val="FFFFCC"/>
    <a:srgbClr val="D9D9D9"/>
    <a:srgbClr val="E6E6E6"/>
    <a:srgbClr val="F6EEFC"/>
    <a:srgbClr val="AA32EA"/>
    <a:srgbClr val="E3C6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B956A-4833-4674-BC80-8C6189D6AD3C}" v="771" dt="2020-02-22T14:06:58.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83145" autoAdjust="0"/>
  </p:normalViewPr>
  <p:slideViewPr>
    <p:cSldViewPr snapToGrid="0" snapToObjects="1">
      <p:cViewPr varScale="1">
        <p:scale>
          <a:sx n="71" d="100"/>
          <a:sy n="71" d="100"/>
        </p:scale>
        <p:origin x="164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e Hadfield" userId="dd15f2cf38c45536" providerId="LiveId" clId="{D2E032C4-553D-4B3D-90DF-973B1E8612FE}"/>
    <pc:docChg chg="undo custSel addSld delSld modSld">
      <pc:chgData name="Jude Hadfield" userId="dd15f2cf38c45536" providerId="LiveId" clId="{D2E032C4-553D-4B3D-90DF-973B1E8612FE}" dt="2020-02-12T21:35:56.481" v="602" actId="2711"/>
      <pc:docMkLst>
        <pc:docMk/>
      </pc:docMkLst>
      <pc:sldChg chg="modSp mod">
        <pc:chgData name="Jude Hadfield" userId="dd15f2cf38c45536" providerId="LiveId" clId="{D2E032C4-553D-4B3D-90DF-973B1E8612FE}" dt="2020-02-12T21:03:29.848" v="1" actId="20577"/>
        <pc:sldMkLst>
          <pc:docMk/>
          <pc:sldMk cId="952083668" sldId="282"/>
        </pc:sldMkLst>
        <pc:spChg chg="mod">
          <ac:chgData name="Jude Hadfield" userId="dd15f2cf38c45536" providerId="LiveId" clId="{D2E032C4-553D-4B3D-90DF-973B1E8612FE}" dt="2020-02-12T21:03:29.848" v="1" actId="20577"/>
          <ac:spMkLst>
            <pc:docMk/>
            <pc:sldMk cId="952083668" sldId="282"/>
            <ac:spMk id="5" creationId="{023EEBDF-2D30-4B48-ABB3-522037B54D19}"/>
          </ac:spMkLst>
        </pc:spChg>
      </pc:sldChg>
      <pc:sldChg chg="modSp mod modNotesTx">
        <pc:chgData name="Jude Hadfield" userId="dd15f2cf38c45536" providerId="LiveId" clId="{D2E032C4-553D-4B3D-90DF-973B1E8612FE}" dt="2020-02-12T21:35:56.481" v="602" actId="2711"/>
        <pc:sldMkLst>
          <pc:docMk/>
          <pc:sldMk cId="1928918852" sldId="467"/>
        </pc:sldMkLst>
        <pc:spChg chg="mod">
          <ac:chgData name="Jude Hadfield" userId="dd15f2cf38c45536" providerId="LiveId" clId="{D2E032C4-553D-4B3D-90DF-973B1E8612FE}" dt="2020-02-12T21:35:56.481" v="602" actId="2711"/>
          <ac:spMkLst>
            <pc:docMk/>
            <pc:sldMk cId="1928918852" sldId="467"/>
            <ac:spMk id="12" creationId="{00000000-0000-0000-0000-000000000000}"/>
          </ac:spMkLst>
        </pc:spChg>
        <pc:spChg chg="mod">
          <ac:chgData name="Jude Hadfield" userId="dd15f2cf38c45536" providerId="LiveId" clId="{D2E032C4-553D-4B3D-90DF-973B1E8612FE}" dt="2020-02-12T21:32:03.251" v="445" actId="20577"/>
          <ac:spMkLst>
            <pc:docMk/>
            <pc:sldMk cId="1928918852" sldId="467"/>
            <ac:spMk id="14" creationId="{00000000-0000-0000-0000-000000000000}"/>
          </ac:spMkLst>
        </pc:spChg>
        <pc:spChg chg="mod">
          <ac:chgData name="Jude Hadfield" userId="dd15f2cf38c45536" providerId="LiveId" clId="{D2E032C4-553D-4B3D-90DF-973B1E8612FE}" dt="2020-02-12T21:35:38.110" v="599" actId="1076"/>
          <ac:spMkLst>
            <pc:docMk/>
            <pc:sldMk cId="1928918852" sldId="467"/>
            <ac:spMk id="22" creationId="{00000000-0000-0000-0000-000000000000}"/>
          </ac:spMkLst>
        </pc:spChg>
        <pc:cxnChg chg="mod">
          <ac:chgData name="Jude Hadfield" userId="dd15f2cf38c45536" providerId="LiveId" clId="{D2E032C4-553D-4B3D-90DF-973B1E8612FE}" dt="2020-02-12T21:31:25.124" v="432" actId="1076"/>
          <ac:cxnSpMkLst>
            <pc:docMk/>
            <pc:sldMk cId="1928918852" sldId="467"/>
            <ac:cxnSpMk id="6" creationId="{00000000-0000-0000-0000-000000000000}"/>
          </ac:cxnSpMkLst>
        </pc:cxnChg>
      </pc:sldChg>
      <pc:sldChg chg="addSp delSp modSp mod modNotesTx">
        <pc:chgData name="Jude Hadfield" userId="dd15f2cf38c45536" providerId="LiveId" clId="{D2E032C4-553D-4B3D-90DF-973B1E8612FE}" dt="2020-02-12T21:18:05.419" v="341" actId="113"/>
        <pc:sldMkLst>
          <pc:docMk/>
          <pc:sldMk cId="2030599665" sldId="630"/>
        </pc:sldMkLst>
        <pc:spChg chg="mod">
          <ac:chgData name="Jude Hadfield" userId="dd15f2cf38c45536" providerId="LiveId" clId="{D2E032C4-553D-4B3D-90DF-973B1E8612FE}" dt="2020-02-12T21:05:29.922" v="83" actId="20577"/>
          <ac:spMkLst>
            <pc:docMk/>
            <pc:sldMk cId="2030599665" sldId="630"/>
            <ac:spMk id="12" creationId="{E59BD588-884E-474A-B0EB-CE66320AD6CE}"/>
          </ac:spMkLst>
        </pc:spChg>
        <pc:spChg chg="mod">
          <ac:chgData name="Jude Hadfield" userId="dd15f2cf38c45536" providerId="LiveId" clId="{D2E032C4-553D-4B3D-90DF-973B1E8612FE}" dt="2020-02-12T21:16:45.644" v="324" actId="1076"/>
          <ac:spMkLst>
            <pc:docMk/>
            <pc:sldMk cId="2030599665" sldId="630"/>
            <ac:spMk id="17" creationId="{46FE9475-DEE7-46D7-9884-48928744CB48}"/>
          </ac:spMkLst>
        </pc:spChg>
        <pc:spChg chg="del">
          <ac:chgData name="Jude Hadfield" userId="dd15f2cf38c45536" providerId="LiveId" clId="{D2E032C4-553D-4B3D-90DF-973B1E8612FE}" dt="2020-02-12T21:08:04.941" v="112" actId="478"/>
          <ac:spMkLst>
            <pc:docMk/>
            <pc:sldMk cId="2030599665" sldId="630"/>
            <ac:spMk id="18" creationId="{45DE218E-BB9A-4858-9C61-E0E795C90059}"/>
          </ac:spMkLst>
        </pc:spChg>
        <pc:spChg chg="del mod">
          <ac:chgData name="Jude Hadfield" userId="dd15f2cf38c45536" providerId="LiveId" clId="{D2E032C4-553D-4B3D-90DF-973B1E8612FE}" dt="2020-02-12T21:09:37.860" v="128" actId="478"/>
          <ac:spMkLst>
            <pc:docMk/>
            <pc:sldMk cId="2030599665" sldId="630"/>
            <ac:spMk id="21" creationId="{A34DC80B-EB00-49CF-A71C-3D9462FC8335}"/>
          </ac:spMkLst>
        </pc:spChg>
        <pc:spChg chg="mod">
          <ac:chgData name="Jude Hadfield" userId="dd15f2cf38c45536" providerId="LiveId" clId="{D2E032C4-553D-4B3D-90DF-973B1E8612FE}" dt="2020-02-12T21:16:41.865" v="323" actId="1076"/>
          <ac:spMkLst>
            <pc:docMk/>
            <pc:sldMk cId="2030599665" sldId="630"/>
            <ac:spMk id="23" creationId="{A40B6DF3-D078-452D-8D1D-BBB658D14A3C}"/>
          </ac:spMkLst>
        </pc:spChg>
        <pc:spChg chg="add mod">
          <ac:chgData name="Jude Hadfield" userId="dd15f2cf38c45536" providerId="LiveId" clId="{D2E032C4-553D-4B3D-90DF-973B1E8612FE}" dt="2020-02-12T21:17:14.087" v="330" actId="113"/>
          <ac:spMkLst>
            <pc:docMk/>
            <pc:sldMk cId="2030599665" sldId="630"/>
            <ac:spMk id="28" creationId="{027D4AE7-B295-48C3-BDCE-460D28F018AA}"/>
          </ac:spMkLst>
        </pc:spChg>
        <pc:spChg chg="add mod">
          <ac:chgData name="Jude Hadfield" userId="dd15f2cf38c45536" providerId="LiveId" clId="{D2E032C4-553D-4B3D-90DF-973B1E8612FE}" dt="2020-02-12T21:18:05.419" v="341" actId="113"/>
          <ac:spMkLst>
            <pc:docMk/>
            <pc:sldMk cId="2030599665" sldId="630"/>
            <ac:spMk id="29" creationId="{3F2E8699-1455-4B53-B58D-9A3A07AFACD3}"/>
          </ac:spMkLst>
        </pc:spChg>
        <pc:picChg chg="del">
          <ac:chgData name="Jude Hadfield" userId="dd15f2cf38c45536" providerId="LiveId" clId="{D2E032C4-553D-4B3D-90DF-973B1E8612FE}" dt="2020-02-12T21:08:02.363" v="111" actId="478"/>
          <ac:picMkLst>
            <pc:docMk/>
            <pc:sldMk cId="2030599665" sldId="630"/>
            <ac:picMk id="5" creationId="{85C54A0B-B5BF-47ED-9606-2271F6617EAA}"/>
          </ac:picMkLst>
        </pc:picChg>
        <pc:picChg chg="del">
          <ac:chgData name="Jude Hadfield" userId="dd15f2cf38c45536" providerId="LiveId" clId="{D2E032C4-553D-4B3D-90DF-973B1E8612FE}" dt="2020-02-12T21:07:55.056" v="109" actId="478"/>
          <ac:picMkLst>
            <pc:docMk/>
            <pc:sldMk cId="2030599665" sldId="630"/>
            <ac:picMk id="20" creationId="{82C192E9-48ED-42E5-B423-277DD588EDA6}"/>
          </ac:picMkLst>
        </pc:picChg>
        <pc:picChg chg="del">
          <ac:chgData name="Jude Hadfield" userId="dd15f2cf38c45536" providerId="LiveId" clId="{D2E032C4-553D-4B3D-90DF-973B1E8612FE}" dt="2020-02-12T21:07:49.581" v="106" actId="478"/>
          <ac:picMkLst>
            <pc:docMk/>
            <pc:sldMk cId="2030599665" sldId="630"/>
            <ac:picMk id="24" creationId="{599AD868-70B1-49F8-87D4-1A387BE810B4}"/>
          </ac:picMkLst>
        </pc:picChg>
        <pc:picChg chg="del">
          <ac:chgData name="Jude Hadfield" userId="dd15f2cf38c45536" providerId="LiveId" clId="{D2E032C4-553D-4B3D-90DF-973B1E8612FE}" dt="2020-02-12T21:07:51.520" v="107" actId="478"/>
          <ac:picMkLst>
            <pc:docMk/>
            <pc:sldMk cId="2030599665" sldId="630"/>
            <ac:picMk id="25" creationId="{C08AAEA0-F69E-4AC3-944F-A511851DDC3E}"/>
          </ac:picMkLst>
        </pc:picChg>
        <pc:picChg chg="del">
          <ac:chgData name="Jude Hadfield" userId="dd15f2cf38c45536" providerId="LiveId" clId="{D2E032C4-553D-4B3D-90DF-973B1E8612FE}" dt="2020-02-12T21:07:53.400" v="108" actId="478"/>
          <ac:picMkLst>
            <pc:docMk/>
            <pc:sldMk cId="2030599665" sldId="630"/>
            <ac:picMk id="26" creationId="{9A04A5FB-F276-4526-93EA-AA710772AD9E}"/>
          </ac:picMkLst>
        </pc:picChg>
        <pc:picChg chg="add mod">
          <ac:chgData name="Jude Hadfield" userId="dd15f2cf38c45536" providerId="LiveId" clId="{D2E032C4-553D-4B3D-90DF-973B1E8612FE}" dt="2020-02-12T21:16:50.082" v="325" actId="1076"/>
          <ac:picMkLst>
            <pc:docMk/>
            <pc:sldMk cId="2030599665" sldId="630"/>
            <ac:picMk id="27" creationId="{ACBDDA61-9E59-4F0A-B22E-1067C33F54A4}"/>
          </ac:picMkLst>
        </pc:picChg>
      </pc:sldChg>
      <pc:sldChg chg="modSp add del mod">
        <pc:chgData name="Jude Hadfield" userId="dd15f2cf38c45536" providerId="LiveId" clId="{D2E032C4-553D-4B3D-90DF-973B1E8612FE}" dt="2020-02-12T21:12:37.610" v="192" actId="47"/>
        <pc:sldMkLst>
          <pc:docMk/>
          <pc:sldMk cId="2958903464" sldId="795"/>
        </pc:sldMkLst>
        <pc:spChg chg="mod">
          <ac:chgData name="Jude Hadfield" userId="dd15f2cf38c45536" providerId="LiveId" clId="{D2E032C4-553D-4B3D-90DF-973B1E8612FE}" dt="2020-02-12T21:05:37.593" v="96" actId="20577"/>
          <ac:spMkLst>
            <pc:docMk/>
            <pc:sldMk cId="2958903464" sldId="795"/>
            <ac:spMk id="12" creationId="{E59BD588-884E-474A-B0EB-CE66320AD6CE}"/>
          </ac:spMkLst>
        </pc:spChg>
        <pc:spChg chg="mod">
          <ac:chgData name="Jude Hadfield" userId="dd15f2cf38c45536" providerId="LiveId" clId="{D2E032C4-553D-4B3D-90DF-973B1E8612FE}" dt="2020-02-12T21:05:49.082" v="99" actId="20577"/>
          <ac:spMkLst>
            <pc:docMk/>
            <pc:sldMk cId="2958903464" sldId="795"/>
            <ac:spMk id="13" creationId="{B1000837-560A-4D27-8391-BDEA547CDF26}"/>
          </ac:spMkLst>
        </pc:spChg>
        <pc:spChg chg="mod">
          <ac:chgData name="Jude Hadfield" userId="dd15f2cf38c45536" providerId="LiveId" clId="{D2E032C4-553D-4B3D-90DF-973B1E8612FE}" dt="2020-02-12T21:05:41.459" v="97" actId="20577"/>
          <ac:spMkLst>
            <pc:docMk/>
            <pc:sldMk cId="2958903464" sldId="795"/>
            <ac:spMk id="14" creationId="{B20AF7C9-BCB1-4469-944A-D9C7B75B74C8}"/>
          </ac:spMkLst>
        </pc:spChg>
        <pc:spChg chg="mod">
          <ac:chgData name="Jude Hadfield" userId="dd15f2cf38c45536" providerId="LiveId" clId="{D2E032C4-553D-4B3D-90DF-973B1E8612FE}" dt="2020-02-12T21:10:34.127" v="169" actId="21"/>
          <ac:spMkLst>
            <pc:docMk/>
            <pc:sldMk cId="2958903464" sldId="795"/>
            <ac:spMk id="16" creationId="{4B63236A-DEBC-4D11-867A-1A66527FF6DF}"/>
          </ac:spMkLst>
        </pc:spChg>
        <pc:spChg chg="mod">
          <ac:chgData name="Jude Hadfield" userId="dd15f2cf38c45536" providerId="LiveId" clId="{D2E032C4-553D-4B3D-90DF-973B1E8612FE}" dt="2020-02-12T21:05:45.294" v="98" actId="20577"/>
          <ac:spMkLst>
            <pc:docMk/>
            <pc:sldMk cId="2958903464" sldId="795"/>
            <ac:spMk id="19" creationId="{341C1E94-62B2-4C38-804D-83B9F6BDDFCC}"/>
          </ac:spMkLst>
        </pc:spChg>
      </pc:sldChg>
      <pc:sldChg chg="add del">
        <pc:chgData name="Jude Hadfield" userId="dd15f2cf38c45536" providerId="LiveId" clId="{D2E032C4-553D-4B3D-90DF-973B1E8612FE}" dt="2020-02-12T21:11:16.801" v="175"/>
        <pc:sldMkLst>
          <pc:docMk/>
          <pc:sldMk cId="3156996689" sldId="795"/>
        </pc:sldMkLst>
      </pc:sldChg>
      <pc:sldChg chg="delSp modSp add mod modNotesTx">
        <pc:chgData name="Jude Hadfield" userId="dd15f2cf38c45536" providerId="LiveId" clId="{D2E032C4-553D-4B3D-90DF-973B1E8612FE}" dt="2020-02-12T21:25:57.882" v="400" actId="14100"/>
        <pc:sldMkLst>
          <pc:docMk/>
          <pc:sldMk cId="1980284139" sldId="796"/>
        </pc:sldMkLst>
        <pc:spChg chg="mod">
          <ac:chgData name="Jude Hadfield" userId="dd15f2cf38c45536" providerId="LiveId" clId="{D2E032C4-553D-4B3D-90DF-973B1E8612FE}" dt="2020-02-12T21:25:57.882" v="400" actId="14100"/>
          <ac:spMkLst>
            <pc:docMk/>
            <pc:sldMk cId="1980284139" sldId="796"/>
            <ac:spMk id="17" creationId="{46FE9475-DEE7-46D7-9884-48928744CB48}"/>
          </ac:spMkLst>
        </pc:spChg>
        <pc:spChg chg="mod">
          <ac:chgData name="Jude Hadfield" userId="dd15f2cf38c45536" providerId="LiveId" clId="{D2E032C4-553D-4B3D-90DF-973B1E8612FE}" dt="2020-02-12T21:25:47.019" v="399" actId="14100"/>
          <ac:spMkLst>
            <pc:docMk/>
            <pc:sldMk cId="1980284139" sldId="796"/>
            <ac:spMk id="23" creationId="{A40B6DF3-D078-452D-8D1D-BBB658D14A3C}"/>
          </ac:spMkLst>
        </pc:spChg>
        <pc:spChg chg="mod">
          <ac:chgData name="Jude Hadfield" userId="dd15f2cf38c45536" providerId="LiveId" clId="{D2E032C4-553D-4B3D-90DF-973B1E8612FE}" dt="2020-02-12T21:25:43.435" v="398" actId="14100"/>
          <ac:spMkLst>
            <pc:docMk/>
            <pc:sldMk cId="1980284139" sldId="796"/>
            <ac:spMk id="28" creationId="{027D4AE7-B295-48C3-BDCE-460D28F018AA}"/>
          </ac:spMkLst>
        </pc:spChg>
        <pc:spChg chg="mod">
          <ac:chgData name="Jude Hadfield" userId="dd15f2cf38c45536" providerId="LiveId" clId="{D2E032C4-553D-4B3D-90DF-973B1E8612FE}" dt="2020-02-12T21:25:22.814" v="392" actId="404"/>
          <ac:spMkLst>
            <pc:docMk/>
            <pc:sldMk cId="1980284139" sldId="796"/>
            <ac:spMk id="29" creationId="{3F2E8699-1455-4B53-B58D-9A3A07AFACD3}"/>
          </ac:spMkLst>
        </pc:spChg>
        <pc:picChg chg="del">
          <ac:chgData name="Jude Hadfield" userId="dd15f2cf38c45536" providerId="LiveId" clId="{D2E032C4-553D-4B3D-90DF-973B1E8612FE}" dt="2020-02-12T21:11:39.209" v="185" actId="478"/>
          <ac:picMkLst>
            <pc:docMk/>
            <pc:sldMk cId="1980284139" sldId="796"/>
            <ac:picMk id="27" creationId="{ACBDDA61-9E59-4F0A-B22E-1067C33F54A4}"/>
          </ac:picMkLst>
        </pc:picChg>
      </pc:sldChg>
    </pc:docChg>
  </pc:docChgLst>
  <pc:docChgLst>
    <pc:chgData name="Jude Hadfield" userId="dd15f2cf38c45536" providerId="LiveId" clId="{AD6B956A-4833-4674-BC80-8C6189D6AD3C}"/>
    <pc:docChg chg="undo custSel addSld delSld modSld">
      <pc:chgData name="Jude Hadfield" userId="dd15f2cf38c45536" providerId="LiveId" clId="{AD6B956A-4833-4674-BC80-8C6189D6AD3C}" dt="2020-02-22T14:07:01.615" v="2817" actId="47"/>
      <pc:docMkLst>
        <pc:docMk/>
      </pc:docMkLst>
      <pc:sldChg chg="add">
        <pc:chgData name="Jude Hadfield" userId="dd15f2cf38c45536" providerId="LiveId" clId="{AD6B956A-4833-4674-BC80-8C6189D6AD3C}" dt="2020-02-22T14:05:58.506" v="2812"/>
        <pc:sldMkLst>
          <pc:docMk/>
          <pc:sldMk cId="3465282183" sldId="261"/>
        </pc:sldMkLst>
      </pc:sldChg>
      <pc:sldChg chg="add">
        <pc:chgData name="Jude Hadfield" userId="dd15f2cf38c45536" providerId="LiveId" clId="{AD6B956A-4833-4674-BC80-8C6189D6AD3C}" dt="2020-02-22T14:06:38.842" v="2814"/>
        <pc:sldMkLst>
          <pc:docMk/>
          <pc:sldMk cId="1103913534" sldId="262"/>
        </pc:sldMkLst>
      </pc:sldChg>
      <pc:sldChg chg="add">
        <pc:chgData name="Jude Hadfield" userId="dd15f2cf38c45536" providerId="LiveId" clId="{AD6B956A-4833-4674-BC80-8C6189D6AD3C}" dt="2020-02-22T14:06:58.785" v="2816"/>
        <pc:sldMkLst>
          <pc:docMk/>
          <pc:sldMk cId="2029017501" sldId="265"/>
        </pc:sldMkLst>
      </pc:sldChg>
      <pc:sldChg chg="del">
        <pc:chgData name="Jude Hadfield" userId="dd15f2cf38c45536" providerId="LiveId" clId="{AD6B956A-4833-4674-BC80-8C6189D6AD3C}" dt="2020-02-22T14:07:01.615" v="2817" actId="47"/>
        <pc:sldMkLst>
          <pc:docMk/>
          <pc:sldMk cId="952083668" sldId="282"/>
        </pc:sldMkLst>
      </pc:sldChg>
      <pc:sldChg chg="add del">
        <pc:chgData name="Jude Hadfield" userId="dd15f2cf38c45536" providerId="LiveId" clId="{AD6B956A-4833-4674-BC80-8C6189D6AD3C}" dt="2020-02-17T14:05:30.915" v="2288" actId="47"/>
        <pc:sldMkLst>
          <pc:docMk/>
          <pc:sldMk cId="2511360491" sldId="436"/>
        </pc:sldMkLst>
      </pc:sldChg>
      <pc:sldChg chg="del">
        <pc:chgData name="Jude Hadfield" userId="dd15f2cf38c45536" providerId="LiveId" clId="{AD6B956A-4833-4674-BC80-8C6189D6AD3C}" dt="2020-02-15T22:13:06.168" v="5" actId="47"/>
        <pc:sldMkLst>
          <pc:docMk/>
          <pc:sldMk cId="1913604005" sldId="480"/>
        </pc:sldMkLst>
      </pc:sldChg>
      <pc:sldChg chg="addSp modSp mod modAnim modNotesTx">
        <pc:chgData name="Jude Hadfield" userId="dd15f2cf38c45536" providerId="LiveId" clId="{AD6B956A-4833-4674-BC80-8C6189D6AD3C}" dt="2020-02-18T20:25:34.429" v="2566" actId="20577"/>
        <pc:sldMkLst>
          <pc:docMk/>
          <pc:sldMk cId="2030599665" sldId="630"/>
        </pc:sldMkLst>
        <pc:spChg chg="mod">
          <ac:chgData name="Jude Hadfield" userId="dd15f2cf38c45536" providerId="LiveId" clId="{AD6B956A-4833-4674-BC80-8C6189D6AD3C}" dt="2020-02-17T16:31:42.903" v="2530" actId="14100"/>
          <ac:spMkLst>
            <pc:docMk/>
            <pc:sldMk cId="2030599665" sldId="630"/>
            <ac:spMk id="17" creationId="{46FE9475-DEE7-46D7-9884-48928744CB48}"/>
          </ac:spMkLst>
        </pc:spChg>
        <pc:spChg chg="mod">
          <ac:chgData name="Jude Hadfield" userId="dd15f2cf38c45536" providerId="LiveId" clId="{AD6B956A-4833-4674-BC80-8C6189D6AD3C}" dt="2020-02-18T20:25:34.429" v="2566" actId="20577"/>
          <ac:spMkLst>
            <pc:docMk/>
            <pc:sldMk cId="2030599665" sldId="630"/>
            <ac:spMk id="23" creationId="{A40B6DF3-D078-452D-8D1D-BBB658D14A3C}"/>
          </ac:spMkLst>
        </pc:spChg>
        <pc:spChg chg="mod">
          <ac:chgData name="Jude Hadfield" userId="dd15f2cf38c45536" providerId="LiveId" clId="{AD6B956A-4833-4674-BC80-8C6189D6AD3C}" dt="2020-02-17T16:31:57.295" v="2531" actId="14100"/>
          <ac:spMkLst>
            <pc:docMk/>
            <pc:sldMk cId="2030599665" sldId="630"/>
            <ac:spMk id="28" creationId="{027D4AE7-B295-48C3-BDCE-460D28F018AA}"/>
          </ac:spMkLst>
        </pc:spChg>
        <pc:picChg chg="add mod">
          <ac:chgData name="Jude Hadfield" userId="dd15f2cf38c45536" providerId="LiveId" clId="{AD6B956A-4833-4674-BC80-8C6189D6AD3C}" dt="2020-02-17T14:06:57.495" v="2291" actId="1076"/>
          <ac:picMkLst>
            <pc:docMk/>
            <pc:sldMk cId="2030599665" sldId="630"/>
            <ac:picMk id="2" creationId="{7658AB5B-E19E-4101-9BB9-A8A1205F5D58}"/>
          </ac:picMkLst>
        </pc:picChg>
        <pc:picChg chg="add mod modCrop">
          <ac:chgData name="Jude Hadfield" userId="dd15f2cf38c45536" providerId="LiveId" clId="{AD6B956A-4833-4674-BC80-8C6189D6AD3C}" dt="2020-02-17T14:09:04.792" v="2297" actId="1076"/>
          <ac:picMkLst>
            <pc:docMk/>
            <pc:sldMk cId="2030599665" sldId="630"/>
            <ac:picMk id="3" creationId="{D2ACF179-1E29-42A3-8507-4F4C093263CC}"/>
          </ac:picMkLst>
        </pc:picChg>
      </pc:sldChg>
      <pc:sldChg chg="addSp delSp modSp mod modNotesTx">
        <pc:chgData name="Jude Hadfield" userId="dd15f2cf38c45536" providerId="LiveId" clId="{AD6B956A-4833-4674-BC80-8C6189D6AD3C}" dt="2020-02-17T13:10:49.035" v="1840" actId="20577"/>
        <pc:sldMkLst>
          <pc:docMk/>
          <pc:sldMk cId="1756786246" sldId="711"/>
        </pc:sldMkLst>
        <pc:spChg chg="add mod">
          <ac:chgData name="Jude Hadfield" userId="dd15f2cf38c45536" providerId="LiveId" clId="{AD6B956A-4833-4674-BC80-8C6189D6AD3C}" dt="2020-02-17T13:10:49.035" v="1840" actId="20577"/>
          <ac:spMkLst>
            <pc:docMk/>
            <pc:sldMk cId="1756786246" sldId="711"/>
            <ac:spMk id="17" creationId="{F0640376-8D5C-4F60-8F17-63844A9C1A15}"/>
          </ac:spMkLst>
        </pc:spChg>
        <pc:spChg chg="del mod">
          <ac:chgData name="Jude Hadfield" userId="dd15f2cf38c45536" providerId="LiveId" clId="{AD6B956A-4833-4674-BC80-8C6189D6AD3C}" dt="2020-02-17T13:05:48.277" v="1690" actId="478"/>
          <ac:spMkLst>
            <pc:docMk/>
            <pc:sldMk cId="1756786246" sldId="711"/>
            <ac:spMk id="19" creationId="{5F1ACBB9-204A-47EB-A957-68DD6AA62F9F}"/>
          </ac:spMkLst>
        </pc:spChg>
      </pc:sldChg>
      <pc:sldChg chg="addSp delSp modSp mod delAnim modAnim">
        <pc:chgData name="Jude Hadfield" userId="dd15f2cf38c45536" providerId="LiveId" clId="{AD6B956A-4833-4674-BC80-8C6189D6AD3C}" dt="2020-02-21T11:02:30.210" v="2801" actId="167"/>
        <pc:sldMkLst>
          <pc:docMk/>
          <pc:sldMk cId="2349510202" sldId="723"/>
        </pc:sldMkLst>
        <pc:spChg chg="mod">
          <ac:chgData name="Jude Hadfield" userId="dd15f2cf38c45536" providerId="LiveId" clId="{AD6B956A-4833-4674-BC80-8C6189D6AD3C}" dt="2020-02-16T17:14:27.199" v="57" actId="20577"/>
          <ac:spMkLst>
            <pc:docMk/>
            <pc:sldMk cId="2349510202" sldId="723"/>
            <ac:spMk id="25" creationId="{54EAC907-53CD-42FD-AA0E-BE1A38600A66}"/>
          </ac:spMkLst>
        </pc:spChg>
        <pc:spChg chg="del mod">
          <ac:chgData name="Jude Hadfield" userId="dd15f2cf38c45536" providerId="LiveId" clId="{AD6B956A-4833-4674-BC80-8C6189D6AD3C}" dt="2020-02-16T17:54:13.720" v="367" actId="478"/>
          <ac:spMkLst>
            <pc:docMk/>
            <pc:sldMk cId="2349510202" sldId="723"/>
            <ac:spMk id="26" creationId="{C0FE9FE9-FB61-40E8-BE58-CF666E5E8585}"/>
          </ac:spMkLst>
        </pc:spChg>
        <pc:spChg chg="del mod">
          <ac:chgData name="Jude Hadfield" userId="dd15f2cf38c45536" providerId="LiveId" clId="{AD6B956A-4833-4674-BC80-8C6189D6AD3C}" dt="2020-02-17T13:13:42.669" v="1922" actId="478"/>
          <ac:spMkLst>
            <pc:docMk/>
            <pc:sldMk cId="2349510202" sldId="723"/>
            <ac:spMk id="27" creationId="{721C0108-1D92-3040-A830-7E23360CE664}"/>
          </ac:spMkLst>
        </pc:spChg>
        <pc:spChg chg="add mod">
          <ac:chgData name="Jude Hadfield" userId="dd15f2cf38c45536" providerId="LiveId" clId="{AD6B956A-4833-4674-BC80-8C6189D6AD3C}" dt="2020-02-17T13:13:12.682" v="1913" actId="20577"/>
          <ac:spMkLst>
            <pc:docMk/>
            <pc:sldMk cId="2349510202" sldId="723"/>
            <ac:spMk id="30" creationId="{D1E86F5E-AAF5-44E5-8A42-06DDCC2ED8CB}"/>
          </ac:spMkLst>
        </pc:spChg>
        <pc:spChg chg="add mod">
          <ac:chgData name="Jude Hadfield" userId="dd15f2cf38c45536" providerId="LiveId" clId="{AD6B956A-4833-4674-BC80-8C6189D6AD3C}" dt="2020-02-17T16:18:53.339" v="2406" actId="20577"/>
          <ac:spMkLst>
            <pc:docMk/>
            <pc:sldMk cId="2349510202" sldId="723"/>
            <ac:spMk id="34" creationId="{880A9ECB-F6CF-4D40-A650-5C8DE76A7E44}"/>
          </ac:spMkLst>
        </pc:spChg>
        <pc:spChg chg="add del">
          <ac:chgData name="Jude Hadfield" userId="dd15f2cf38c45536" providerId="LiveId" clId="{AD6B956A-4833-4674-BC80-8C6189D6AD3C}" dt="2020-02-17T13:13:34.528" v="1919"/>
          <ac:spMkLst>
            <pc:docMk/>
            <pc:sldMk cId="2349510202" sldId="723"/>
            <ac:spMk id="36" creationId="{C4CCDE43-9EE9-4000-B331-6BC06BF7FD0A}"/>
          </ac:spMkLst>
        </pc:spChg>
        <pc:picChg chg="mod ord">
          <ac:chgData name="Jude Hadfield" userId="dd15f2cf38c45536" providerId="LiveId" clId="{AD6B956A-4833-4674-BC80-8C6189D6AD3C}" dt="2020-02-21T11:02:07.238" v="2796" actId="167"/>
          <ac:picMkLst>
            <pc:docMk/>
            <pc:sldMk cId="2349510202" sldId="723"/>
            <ac:picMk id="2" creationId="{349D192D-2C87-43E6-AF3A-7EAF6C75009B}"/>
          </ac:picMkLst>
        </pc:picChg>
        <pc:picChg chg="mod ord">
          <ac:chgData name="Jude Hadfield" userId="dd15f2cf38c45536" providerId="LiveId" clId="{AD6B956A-4833-4674-BC80-8C6189D6AD3C}" dt="2020-02-21T11:02:30.210" v="2801" actId="167"/>
          <ac:picMkLst>
            <pc:docMk/>
            <pc:sldMk cId="2349510202" sldId="723"/>
            <ac:picMk id="3" creationId="{899521F5-A985-40A4-AB00-0293A8A95B80}"/>
          </ac:picMkLst>
        </pc:picChg>
        <pc:picChg chg="mod">
          <ac:chgData name="Jude Hadfield" userId="dd15f2cf38c45536" providerId="LiveId" clId="{AD6B956A-4833-4674-BC80-8C6189D6AD3C}" dt="2020-02-21T11:01:34.123" v="2792" actId="1076"/>
          <ac:picMkLst>
            <pc:docMk/>
            <pc:sldMk cId="2349510202" sldId="723"/>
            <ac:picMk id="4" creationId="{0C17651D-F34B-479D-9A9E-C6A8B137C377}"/>
          </ac:picMkLst>
        </pc:picChg>
        <pc:picChg chg="mod">
          <ac:chgData name="Jude Hadfield" userId="dd15f2cf38c45536" providerId="LiveId" clId="{AD6B956A-4833-4674-BC80-8C6189D6AD3C}" dt="2020-02-21T11:01:39.272" v="2793" actId="1076"/>
          <ac:picMkLst>
            <pc:docMk/>
            <pc:sldMk cId="2349510202" sldId="723"/>
            <ac:picMk id="5" creationId="{323765D3-1FC8-4F02-9498-0DE99FED913B}"/>
          </ac:picMkLst>
        </pc:picChg>
        <pc:picChg chg="mod">
          <ac:chgData name="Jude Hadfield" userId="dd15f2cf38c45536" providerId="LiveId" clId="{AD6B956A-4833-4674-BC80-8C6189D6AD3C}" dt="2020-02-17T13:14:24.480" v="1943" actId="1076"/>
          <ac:picMkLst>
            <pc:docMk/>
            <pc:sldMk cId="2349510202" sldId="723"/>
            <ac:picMk id="6" creationId="{A41FC2B6-14A7-40DA-A717-C2F1650F5EC8}"/>
          </ac:picMkLst>
        </pc:picChg>
      </pc:sldChg>
      <pc:sldChg chg="addSp delSp modSp mod delAnim modAnim modNotesTx">
        <pc:chgData name="Jude Hadfield" userId="dd15f2cf38c45536" providerId="LiveId" clId="{AD6B956A-4833-4674-BC80-8C6189D6AD3C}" dt="2020-02-18T20:20:47.676" v="2535"/>
        <pc:sldMkLst>
          <pc:docMk/>
          <pc:sldMk cId="385614815" sldId="725"/>
        </pc:sldMkLst>
        <pc:spChg chg="del">
          <ac:chgData name="Jude Hadfield" userId="dd15f2cf38c45536" providerId="LiveId" clId="{AD6B956A-4833-4674-BC80-8C6189D6AD3C}" dt="2020-02-16T17:42:15.885" v="116" actId="478"/>
          <ac:spMkLst>
            <pc:docMk/>
            <pc:sldMk cId="385614815" sldId="725"/>
            <ac:spMk id="20" creationId="{0F8C37B7-3DDB-43E1-A8AE-7E1B880522DA}"/>
          </ac:spMkLst>
        </pc:spChg>
        <pc:spChg chg="mod">
          <ac:chgData name="Jude Hadfield" userId="dd15f2cf38c45536" providerId="LiveId" clId="{AD6B956A-4833-4674-BC80-8C6189D6AD3C}" dt="2020-02-16T17:43:41.199" v="133" actId="1076"/>
          <ac:spMkLst>
            <pc:docMk/>
            <pc:sldMk cId="385614815" sldId="725"/>
            <ac:spMk id="22" creationId="{0DAEF1CE-60B0-45EE-908E-2E9E571752BC}"/>
          </ac:spMkLst>
        </pc:spChg>
        <pc:spChg chg="add mod">
          <ac:chgData name="Jude Hadfield" userId="dd15f2cf38c45536" providerId="LiveId" clId="{AD6B956A-4833-4674-BC80-8C6189D6AD3C}" dt="2020-02-16T17:55:39.469" v="403" actId="113"/>
          <ac:spMkLst>
            <pc:docMk/>
            <pc:sldMk cId="385614815" sldId="725"/>
            <ac:spMk id="28" creationId="{F6846995-C404-47DD-AE60-D2293BEDF501}"/>
          </ac:spMkLst>
        </pc:spChg>
        <pc:spChg chg="add mod">
          <ac:chgData name="Jude Hadfield" userId="dd15f2cf38c45536" providerId="LiveId" clId="{AD6B956A-4833-4674-BC80-8C6189D6AD3C}" dt="2020-02-17T16:26:00.262" v="2433" actId="20577"/>
          <ac:spMkLst>
            <pc:docMk/>
            <pc:sldMk cId="385614815" sldId="725"/>
            <ac:spMk id="32" creationId="{E31C068D-4186-459C-B9C9-1BD6D313EA62}"/>
          </ac:spMkLst>
        </pc:spChg>
        <pc:spChg chg="add mod">
          <ac:chgData name="Jude Hadfield" userId="dd15f2cf38c45536" providerId="LiveId" clId="{AD6B956A-4833-4674-BC80-8C6189D6AD3C}" dt="2020-02-17T13:15:43.223" v="2002" actId="1076"/>
          <ac:spMkLst>
            <pc:docMk/>
            <pc:sldMk cId="385614815" sldId="725"/>
            <ac:spMk id="33" creationId="{858ABB6F-227C-4A53-AE72-2667E1A61917}"/>
          </ac:spMkLst>
        </pc:spChg>
        <pc:spChg chg="add del">
          <ac:chgData name="Jude Hadfield" userId="dd15f2cf38c45536" providerId="LiveId" clId="{AD6B956A-4833-4674-BC80-8C6189D6AD3C}" dt="2020-02-16T17:50:41.736" v="354" actId="478"/>
          <ac:spMkLst>
            <pc:docMk/>
            <pc:sldMk cId="385614815" sldId="725"/>
            <ac:spMk id="33" creationId="{E31C068D-4186-459C-B9C9-1BD6D313EA62}"/>
          </ac:spMkLst>
        </pc:spChg>
        <pc:spChg chg="del">
          <ac:chgData name="Jude Hadfield" userId="dd15f2cf38c45536" providerId="LiveId" clId="{AD6B956A-4833-4674-BC80-8C6189D6AD3C}" dt="2020-02-16T17:42:12.265" v="115" actId="478"/>
          <ac:spMkLst>
            <pc:docMk/>
            <pc:sldMk cId="385614815" sldId="725"/>
            <ac:spMk id="34" creationId="{6A4206D9-B7E3-4634-AA38-65EA35E67DEF}"/>
          </ac:spMkLst>
        </pc:spChg>
        <pc:spChg chg="del mod">
          <ac:chgData name="Jude Hadfield" userId="dd15f2cf38c45536" providerId="LiveId" clId="{AD6B956A-4833-4674-BC80-8C6189D6AD3C}" dt="2020-02-17T13:15:18.738" v="1996" actId="478"/>
          <ac:spMkLst>
            <pc:docMk/>
            <pc:sldMk cId="385614815" sldId="725"/>
            <ac:spMk id="36" creationId="{F94389A3-A650-4C1B-BFA5-BC0514B19209}"/>
          </ac:spMkLst>
        </pc:spChg>
        <pc:picChg chg="mod">
          <ac:chgData name="Jude Hadfield" userId="dd15f2cf38c45536" providerId="LiveId" clId="{AD6B956A-4833-4674-BC80-8C6189D6AD3C}" dt="2020-02-16T17:48:42.912" v="275" actId="1076"/>
          <ac:picMkLst>
            <pc:docMk/>
            <pc:sldMk cId="385614815" sldId="725"/>
            <ac:picMk id="3" creationId="{B9084BA6-86A0-431F-8992-E6050CD1F971}"/>
          </ac:picMkLst>
        </pc:picChg>
      </pc:sldChg>
      <pc:sldChg chg="addSp delSp modSp mod">
        <pc:chgData name="Jude Hadfield" userId="dd15f2cf38c45536" providerId="LiveId" clId="{AD6B956A-4833-4674-BC80-8C6189D6AD3C}" dt="2020-02-17T16:26:17.333" v="2435" actId="20577"/>
        <pc:sldMkLst>
          <pc:docMk/>
          <pc:sldMk cId="3199512309" sldId="726"/>
        </pc:sldMkLst>
        <pc:spChg chg="add mod">
          <ac:chgData name="Jude Hadfield" userId="dd15f2cf38c45536" providerId="LiveId" clId="{AD6B956A-4833-4674-BC80-8C6189D6AD3C}" dt="2020-02-17T16:26:17.333" v="2435" actId="20577"/>
          <ac:spMkLst>
            <pc:docMk/>
            <pc:sldMk cId="3199512309" sldId="726"/>
            <ac:spMk id="19" creationId="{47D3242A-EAC4-4CBF-B140-5B5544F5427F}"/>
          </ac:spMkLst>
        </pc:spChg>
        <pc:spChg chg="mod">
          <ac:chgData name="Jude Hadfield" userId="dd15f2cf38c45536" providerId="LiveId" clId="{AD6B956A-4833-4674-BC80-8C6189D6AD3C}" dt="2020-02-17T13:16:53.043" v="2011" actId="20577"/>
          <ac:spMkLst>
            <pc:docMk/>
            <pc:sldMk cId="3199512309" sldId="726"/>
            <ac:spMk id="25" creationId="{54EAC907-53CD-42FD-AA0E-BE1A38600A66}"/>
          </ac:spMkLst>
        </pc:spChg>
        <pc:spChg chg="del">
          <ac:chgData name="Jude Hadfield" userId="dd15f2cf38c45536" providerId="LiveId" clId="{AD6B956A-4833-4674-BC80-8C6189D6AD3C}" dt="2020-02-16T17:57:40.914" v="431" actId="478"/>
          <ac:spMkLst>
            <pc:docMk/>
            <pc:sldMk cId="3199512309" sldId="726"/>
            <ac:spMk id="36" creationId="{5406FE24-29A3-4D7F-B26D-F78FA2F20700}"/>
          </ac:spMkLst>
        </pc:spChg>
        <pc:spChg chg="mod">
          <ac:chgData name="Jude Hadfield" userId="dd15f2cf38c45536" providerId="LiveId" clId="{AD6B956A-4833-4674-BC80-8C6189D6AD3C}" dt="2020-02-16T17:56:39.774" v="406" actId="14100"/>
          <ac:spMkLst>
            <pc:docMk/>
            <pc:sldMk cId="3199512309" sldId="726"/>
            <ac:spMk id="42" creationId="{394D4CC7-3F3C-4DC6-A728-057A13E10BCE}"/>
          </ac:spMkLst>
        </pc:spChg>
        <pc:picChg chg="mod">
          <ac:chgData name="Jude Hadfield" userId="dd15f2cf38c45536" providerId="LiveId" clId="{AD6B956A-4833-4674-BC80-8C6189D6AD3C}" dt="2020-02-16T17:56:33.819" v="404" actId="1076"/>
          <ac:picMkLst>
            <pc:docMk/>
            <pc:sldMk cId="3199512309" sldId="726"/>
            <ac:picMk id="4" creationId="{FFCA5499-CA6D-413B-BC01-A12D73CA9D4F}"/>
          </ac:picMkLst>
        </pc:picChg>
      </pc:sldChg>
      <pc:sldChg chg="del">
        <pc:chgData name="Jude Hadfield" userId="dd15f2cf38c45536" providerId="LiveId" clId="{AD6B956A-4833-4674-BC80-8C6189D6AD3C}" dt="2020-02-15T22:12:41.504" v="3" actId="47"/>
        <pc:sldMkLst>
          <pc:docMk/>
          <pc:sldMk cId="4101590771" sldId="727"/>
        </pc:sldMkLst>
      </pc:sldChg>
      <pc:sldChg chg="addSp delSp modSp mod modAnim">
        <pc:chgData name="Jude Hadfield" userId="dd15f2cf38c45536" providerId="LiveId" clId="{AD6B956A-4833-4674-BC80-8C6189D6AD3C}" dt="2020-02-19T11:20:53.218" v="2599" actId="1076"/>
        <pc:sldMkLst>
          <pc:docMk/>
          <pc:sldMk cId="1971611644" sldId="729"/>
        </pc:sldMkLst>
        <pc:spChg chg="del">
          <ac:chgData name="Jude Hadfield" userId="dd15f2cf38c45536" providerId="LiveId" clId="{AD6B956A-4833-4674-BC80-8C6189D6AD3C}" dt="2020-02-16T19:44:43.349" v="1618" actId="478"/>
          <ac:spMkLst>
            <pc:docMk/>
            <pc:sldMk cId="1971611644" sldId="729"/>
            <ac:spMk id="17" creationId="{701C036D-5D70-4949-989C-2988668F741C}"/>
          </ac:spMkLst>
        </pc:spChg>
        <pc:spChg chg="mod">
          <ac:chgData name="Jude Hadfield" userId="dd15f2cf38c45536" providerId="LiveId" clId="{AD6B956A-4833-4674-BC80-8C6189D6AD3C}" dt="2020-02-19T11:20:44.444" v="2597" actId="1076"/>
          <ac:spMkLst>
            <pc:docMk/>
            <pc:sldMk cId="1971611644" sldId="729"/>
            <ac:spMk id="18" creationId="{75D297C3-93B6-434D-A6AC-F70FA0219CF7}"/>
          </ac:spMkLst>
        </pc:spChg>
        <pc:spChg chg="mod">
          <ac:chgData name="Jude Hadfield" userId="dd15f2cf38c45536" providerId="LiveId" clId="{AD6B956A-4833-4674-BC80-8C6189D6AD3C}" dt="2020-02-19T11:20:39.699" v="2596" actId="1076"/>
          <ac:spMkLst>
            <pc:docMk/>
            <pc:sldMk cId="1971611644" sldId="729"/>
            <ac:spMk id="22" creationId="{0DAEF1CE-60B0-45EE-908E-2E9E571752BC}"/>
          </ac:spMkLst>
        </pc:spChg>
        <pc:spChg chg="add mod">
          <ac:chgData name="Jude Hadfield" userId="dd15f2cf38c45536" providerId="LiveId" clId="{AD6B956A-4833-4674-BC80-8C6189D6AD3C}" dt="2020-02-19T11:19:43.743" v="2583" actId="14100"/>
          <ac:spMkLst>
            <pc:docMk/>
            <pc:sldMk cId="1971611644" sldId="729"/>
            <ac:spMk id="27" creationId="{E79300A7-35DB-4C4A-BF28-FEEE311D190D}"/>
          </ac:spMkLst>
        </pc:spChg>
        <pc:picChg chg="mod">
          <ac:chgData name="Jude Hadfield" userId="dd15f2cf38c45536" providerId="LiveId" clId="{AD6B956A-4833-4674-BC80-8C6189D6AD3C}" dt="2020-02-19T11:20:53.218" v="2599" actId="1076"/>
          <ac:picMkLst>
            <pc:docMk/>
            <pc:sldMk cId="1971611644" sldId="729"/>
            <ac:picMk id="2" creationId="{E1D1ACDC-8E67-42C8-B8B8-5BC810ECFD8A}"/>
          </ac:picMkLst>
        </pc:picChg>
        <pc:picChg chg="del">
          <ac:chgData name="Jude Hadfield" userId="dd15f2cf38c45536" providerId="LiveId" clId="{AD6B956A-4833-4674-BC80-8C6189D6AD3C}" dt="2020-02-19T11:19:47.147" v="2584" actId="478"/>
          <ac:picMkLst>
            <pc:docMk/>
            <pc:sldMk cId="1971611644" sldId="729"/>
            <ac:picMk id="3" creationId="{1A876E91-CDFF-4269-AA03-E75F1A3FA023}"/>
          </ac:picMkLst>
        </pc:picChg>
        <pc:picChg chg="mod">
          <ac:chgData name="Jude Hadfield" userId="dd15f2cf38c45536" providerId="LiveId" clId="{AD6B956A-4833-4674-BC80-8C6189D6AD3C}" dt="2020-02-19T11:19:54.785" v="2585" actId="1076"/>
          <ac:picMkLst>
            <pc:docMk/>
            <pc:sldMk cId="1971611644" sldId="729"/>
            <ac:picMk id="4" creationId="{A37FF393-2948-43FB-B35B-FB3FABF2FDD9}"/>
          </ac:picMkLst>
        </pc:picChg>
        <pc:picChg chg="add mod modCrop">
          <ac:chgData name="Jude Hadfield" userId="dd15f2cf38c45536" providerId="LiveId" clId="{AD6B956A-4833-4674-BC80-8C6189D6AD3C}" dt="2020-02-19T11:20:21.048" v="2591" actId="14100"/>
          <ac:picMkLst>
            <pc:docMk/>
            <pc:sldMk cId="1971611644" sldId="729"/>
            <ac:picMk id="6" creationId="{C24A9E0C-5399-4BF9-9E87-A3423736D0C5}"/>
          </ac:picMkLst>
        </pc:picChg>
        <pc:picChg chg="mod">
          <ac:chgData name="Jude Hadfield" userId="dd15f2cf38c45536" providerId="LiveId" clId="{AD6B956A-4833-4674-BC80-8C6189D6AD3C}" dt="2020-02-16T19:44:53.709" v="1622" actId="1076"/>
          <ac:picMkLst>
            <pc:docMk/>
            <pc:sldMk cId="1971611644" sldId="729"/>
            <ac:picMk id="26" creationId="{B81E8A83-058D-4F4C-A60A-439AC09F3AB1}"/>
          </ac:picMkLst>
        </pc:picChg>
      </pc:sldChg>
      <pc:sldChg chg="addSp delSp modSp mod delAnim modAnim">
        <pc:chgData name="Jude Hadfield" userId="dd15f2cf38c45536" providerId="LiveId" clId="{AD6B956A-4833-4674-BC80-8C6189D6AD3C}" dt="2020-02-17T13:20:52.684" v="2024" actId="113"/>
        <pc:sldMkLst>
          <pc:docMk/>
          <pc:sldMk cId="2631649553" sldId="732"/>
        </pc:sldMkLst>
        <pc:spChg chg="del mod">
          <ac:chgData name="Jude Hadfield" userId="dd15f2cf38c45536" providerId="LiveId" clId="{AD6B956A-4833-4674-BC80-8C6189D6AD3C}" dt="2020-02-16T19:40:01.562" v="1569" actId="478"/>
          <ac:spMkLst>
            <pc:docMk/>
            <pc:sldMk cId="2631649553" sldId="732"/>
            <ac:spMk id="16" creationId="{F76A8D78-5742-2E41-8706-20115BB35CE5}"/>
          </ac:spMkLst>
        </pc:spChg>
        <pc:spChg chg="add mod">
          <ac:chgData name="Jude Hadfield" userId="dd15f2cf38c45536" providerId="LiveId" clId="{AD6B956A-4833-4674-BC80-8C6189D6AD3C}" dt="2020-02-16T19:39:53.154" v="1568" actId="14100"/>
          <ac:spMkLst>
            <pc:docMk/>
            <pc:sldMk cId="2631649553" sldId="732"/>
            <ac:spMk id="23" creationId="{6AE64F09-D76B-4DC0-B560-FFF66CAF59C7}"/>
          </ac:spMkLst>
        </pc:spChg>
        <pc:spChg chg="add mod">
          <ac:chgData name="Jude Hadfield" userId="dd15f2cf38c45536" providerId="LiveId" clId="{AD6B956A-4833-4674-BC80-8C6189D6AD3C}" dt="2020-02-16T19:43:53.491" v="1609" actId="207"/>
          <ac:spMkLst>
            <pc:docMk/>
            <pc:sldMk cId="2631649553" sldId="732"/>
            <ac:spMk id="24" creationId="{BA36BF81-0C46-4C77-AC0C-CCBEA9CAF3B0}"/>
          </ac:spMkLst>
        </pc:spChg>
        <pc:spChg chg="add del">
          <ac:chgData name="Jude Hadfield" userId="dd15f2cf38c45536" providerId="LiveId" clId="{AD6B956A-4833-4674-BC80-8C6189D6AD3C}" dt="2020-02-16T19:42:54.301" v="1595" actId="478"/>
          <ac:spMkLst>
            <pc:docMk/>
            <pc:sldMk cId="2631649553" sldId="732"/>
            <ac:spMk id="25" creationId="{2881A5E7-5A37-4CCB-A95C-D874F6D41087}"/>
          </ac:spMkLst>
        </pc:spChg>
        <pc:spChg chg="mod">
          <ac:chgData name="Jude Hadfield" userId="dd15f2cf38c45536" providerId="LiveId" clId="{AD6B956A-4833-4674-BC80-8C6189D6AD3C}" dt="2020-02-17T13:20:52.684" v="2024" actId="113"/>
          <ac:spMkLst>
            <pc:docMk/>
            <pc:sldMk cId="2631649553" sldId="732"/>
            <ac:spMk id="29" creationId="{692A8894-3851-45CD-9C3A-BBFE569E5E43}"/>
          </ac:spMkLst>
        </pc:spChg>
        <pc:spChg chg="mod">
          <ac:chgData name="Jude Hadfield" userId="dd15f2cf38c45536" providerId="LiveId" clId="{AD6B956A-4833-4674-BC80-8C6189D6AD3C}" dt="2020-02-16T19:41:36.022" v="1579" actId="20577"/>
          <ac:spMkLst>
            <pc:docMk/>
            <pc:sldMk cId="2631649553" sldId="732"/>
            <ac:spMk id="30" creationId="{D7670C93-856E-435B-B62D-652B60EF0551}"/>
          </ac:spMkLst>
        </pc:spChg>
        <pc:picChg chg="add mod">
          <ac:chgData name="Jude Hadfield" userId="dd15f2cf38c45536" providerId="LiveId" clId="{AD6B956A-4833-4674-BC80-8C6189D6AD3C}" dt="2020-02-17T13:19:29.898" v="2020" actId="1076"/>
          <ac:picMkLst>
            <pc:docMk/>
            <pc:sldMk cId="2631649553" sldId="732"/>
            <ac:picMk id="2" creationId="{29B7FE1A-1D8F-44EB-8ACD-F07B231FD691}"/>
          </ac:picMkLst>
        </pc:picChg>
        <pc:picChg chg="del">
          <ac:chgData name="Jude Hadfield" userId="dd15f2cf38c45536" providerId="LiveId" clId="{AD6B956A-4833-4674-BC80-8C6189D6AD3C}" dt="2020-02-16T19:40:21.113" v="1571" actId="478"/>
          <ac:picMkLst>
            <pc:docMk/>
            <pc:sldMk cId="2631649553" sldId="732"/>
            <ac:picMk id="3" creationId="{2AB02A92-CA77-4BBA-BDEA-CBC7730A06C5}"/>
          </ac:picMkLst>
        </pc:picChg>
        <pc:picChg chg="add mod">
          <ac:chgData name="Jude Hadfield" userId="dd15f2cf38c45536" providerId="LiveId" clId="{AD6B956A-4833-4674-BC80-8C6189D6AD3C}" dt="2020-02-17T13:20:44.470" v="2023" actId="1076"/>
          <ac:picMkLst>
            <pc:docMk/>
            <pc:sldMk cId="2631649553" sldId="732"/>
            <ac:picMk id="3" creationId="{738156F1-38ED-4960-986B-D0097C487DD5}"/>
          </ac:picMkLst>
        </pc:picChg>
        <pc:picChg chg="del mod">
          <ac:chgData name="Jude Hadfield" userId="dd15f2cf38c45536" providerId="LiveId" clId="{AD6B956A-4833-4674-BC80-8C6189D6AD3C}" dt="2020-02-17T13:18:15.300" v="2017" actId="478"/>
          <ac:picMkLst>
            <pc:docMk/>
            <pc:sldMk cId="2631649553" sldId="732"/>
            <ac:picMk id="4" creationId="{4A9B5775-206B-4CB6-A31E-2C27D30CAE4E}"/>
          </ac:picMkLst>
        </pc:picChg>
        <pc:picChg chg="del mod">
          <ac:chgData name="Jude Hadfield" userId="dd15f2cf38c45536" providerId="LiveId" clId="{AD6B956A-4833-4674-BC80-8C6189D6AD3C}" dt="2020-02-17T13:18:12.952" v="2016" actId="478"/>
          <ac:picMkLst>
            <pc:docMk/>
            <pc:sldMk cId="2631649553" sldId="732"/>
            <ac:picMk id="5" creationId="{78A1421A-A4FB-4F48-A5A3-9873A0B7697A}"/>
          </ac:picMkLst>
        </pc:picChg>
        <pc:picChg chg="del">
          <ac:chgData name="Jude Hadfield" userId="dd15f2cf38c45536" providerId="LiveId" clId="{AD6B956A-4833-4674-BC80-8C6189D6AD3C}" dt="2020-02-16T19:40:10.115" v="1570" actId="478"/>
          <ac:picMkLst>
            <pc:docMk/>
            <pc:sldMk cId="2631649553" sldId="732"/>
            <ac:picMk id="6" creationId="{8A3EE20B-4ABC-4B0C-9A01-9ECDC613879E}"/>
          </ac:picMkLst>
        </pc:picChg>
      </pc:sldChg>
      <pc:sldChg chg="del">
        <pc:chgData name="Jude Hadfield" userId="dd15f2cf38c45536" providerId="LiveId" clId="{AD6B956A-4833-4674-BC80-8C6189D6AD3C}" dt="2020-02-16T16:58:19.059" v="40" actId="47"/>
        <pc:sldMkLst>
          <pc:docMk/>
          <pc:sldMk cId="4267697721" sldId="733"/>
        </pc:sldMkLst>
      </pc:sldChg>
      <pc:sldChg chg="del">
        <pc:chgData name="Jude Hadfield" userId="dd15f2cf38c45536" providerId="LiveId" clId="{AD6B956A-4833-4674-BC80-8C6189D6AD3C}" dt="2020-02-15T21:23:53.682" v="1" actId="47"/>
        <pc:sldMkLst>
          <pc:docMk/>
          <pc:sldMk cId="2901088302" sldId="784"/>
        </pc:sldMkLst>
      </pc:sldChg>
      <pc:sldChg chg="addSp delSp modSp mod modAnim modNotesTx">
        <pc:chgData name="Jude Hadfield" userId="dd15f2cf38c45536" providerId="LiveId" clId="{AD6B956A-4833-4674-BC80-8C6189D6AD3C}" dt="2020-02-18T20:22:38.749" v="2543"/>
        <pc:sldMkLst>
          <pc:docMk/>
          <pc:sldMk cId="1513384550" sldId="785"/>
        </pc:sldMkLst>
        <pc:spChg chg="mod">
          <ac:chgData name="Jude Hadfield" userId="dd15f2cf38c45536" providerId="LiveId" clId="{AD6B956A-4833-4674-BC80-8C6189D6AD3C}" dt="2020-02-16T19:20:22.785" v="1204" actId="14100"/>
          <ac:spMkLst>
            <pc:docMk/>
            <pc:sldMk cId="1513384550" sldId="785"/>
            <ac:spMk id="11" creationId="{4CA5614F-8629-4170-897E-CA464D195694}"/>
          </ac:spMkLst>
        </pc:spChg>
        <pc:spChg chg="del mod">
          <ac:chgData name="Jude Hadfield" userId="dd15f2cf38c45536" providerId="LiveId" clId="{AD6B956A-4833-4674-BC80-8C6189D6AD3C}" dt="2020-02-16T19:13:13.915" v="1111" actId="478"/>
          <ac:spMkLst>
            <pc:docMk/>
            <pc:sldMk cId="1513384550" sldId="785"/>
            <ac:spMk id="14" creationId="{B17CDF9E-499C-455E-B984-A64D21FE96E0}"/>
          </ac:spMkLst>
        </pc:spChg>
        <pc:spChg chg="mod">
          <ac:chgData name="Jude Hadfield" userId="dd15f2cf38c45536" providerId="LiveId" clId="{AD6B956A-4833-4674-BC80-8C6189D6AD3C}" dt="2020-02-16T19:20:13.834" v="1201" actId="20577"/>
          <ac:spMkLst>
            <pc:docMk/>
            <pc:sldMk cId="1513384550" sldId="785"/>
            <ac:spMk id="16" creationId="{75345B4F-7403-49B0-8F2B-ADB9F9599C0B}"/>
          </ac:spMkLst>
        </pc:spChg>
        <pc:spChg chg="add mod">
          <ac:chgData name="Jude Hadfield" userId="dd15f2cf38c45536" providerId="LiveId" clId="{AD6B956A-4833-4674-BC80-8C6189D6AD3C}" dt="2020-02-17T13:17:41.896" v="2015" actId="20577"/>
          <ac:spMkLst>
            <pc:docMk/>
            <pc:sldMk cId="1513384550" sldId="785"/>
            <ac:spMk id="19" creationId="{AACDED6E-240A-48DD-A8BB-ABB37C518F05}"/>
          </ac:spMkLst>
        </pc:spChg>
        <pc:spChg chg="mod">
          <ac:chgData name="Jude Hadfield" userId="dd15f2cf38c45536" providerId="LiveId" clId="{AD6B956A-4833-4674-BC80-8C6189D6AD3C}" dt="2020-02-16T19:14:27.319" v="1178" actId="14100"/>
          <ac:spMkLst>
            <pc:docMk/>
            <pc:sldMk cId="1513384550" sldId="785"/>
            <ac:spMk id="25" creationId="{54EAC907-53CD-42FD-AA0E-BE1A38600A66}"/>
          </ac:spMkLst>
        </pc:spChg>
        <pc:picChg chg="add mod">
          <ac:chgData name="Jude Hadfield" userId="dd15f2cf38c45536" providerId="LiveId" clId="{AD6B956A-4833-4674-BC80-8C6189D6AD3C}" dt="2020-02-16T19:20:37.980" v="1209" actId="1076"/>
          <ac:picMkLst>
            <pc:docMk/>
            <pc:sldMk cId="1513384550" sldId="785"/>
            <ac:picMk id="2" creationId="{08C0A880-EDB2-4245-95F0-9231C337C8A7}"/>
          </ac:picMkLst>
        </pc:picChg>
        <pc:picChg chg="add mod modCrop">
          <ac:chgData name="Jude Hadfield" userId="dd15f2cf38c45536" providerId="LiveId" clId="{AD6B956A-4833-4674-BC80-8C6189D6AD3C}" dt="2020-02-16T19:21:13.875" v="1215" actId="1076"/>
          <ac:picMkLst>
            <pc:docMk/>
            <pc:sldMk cId="1513384550" sldId="785"/>
            <ac:picMk id="3" creationId="{605ECA82-7ACC-4809-85DF-C5EA046A3B93}"/>
          </ac:picMkLst>
        </pc:picChg>
        <pc:picChg chg="del">
          <ac:chgData name="Jude Hadfield" userId="dd15f2cf38c45536" providerId="LiveId" clId="{AD6B956A-4833-4674-BC80-8C6189D6AD3C}" dt="2020-02-15T22:13:32.326" v="6" actId="478"/>
          <ac:picMkLst>
            <pc:docMk/>
            <pc:sldMk cId="1513384550" sldId="785"/>
            <ac:picMk id="4" creationId="{133E5A80-F9C8-4A89-BD7B-3E42F26B4CD8}"/>
          </ac:picMkLst>
        </pc:picChg>
        <pc:picChg chg="add mod">
          <ac:chgData name="Jude Hadfield" userId="dd15f2cf38c45536" providerId="LiveId" clId="{AD6B956A-4833-4674-BC80-8C6189D6AD3C}" dt="2020-02-16T19:21:09.681" v="1214" actId="1076"/>
          <ac:picMkLst>
            <pc:docMk/>
            <pc:sldMk cId="1513384550" sldId="785"/>
            <ac:picMk id="5" creationId="{4DD2257B-181B-4DB3-BE82-DA3EAC3BE7B5}"/>
          </ac:picMkLst>
        </pc:picChg>
        <pc:picChg chg="add">
          <ac:chgData name="Jude Hadfield" userId="dd15f2cf38c45536" providerId="LiveId" clId="{AD6B956A-4833-4674-BC80-8C6189D6AD3C}" dt="2020-02-15T22:13:33.110" v="7"/>
          <ac:picMkLst>
            <pc:docMk/>
            <pc:sldMk cId="1513384550" sldId="785"/>
            <ac:picMk id="13" creationId="{3BB29391-BB1B-40D6-B33B-60AAE4A73037}"/>
          </ac:picMkLst>
        </pc:picChg>
      </pc:sldChg>
      <pc:sldChg chg="addSp delSp modSp mod">
        <pc:chgData name="Jude Hadfield" userId="dd15f2cf38c45536" providerId="LiveId" clId="{AD6B956A-4833-4674-BC80-8C6189D6AD3C}" dt="2020-02-16T19:37:16.715" v="1410" actId="20577"/>
        <pc:sldMkLst>
          <pc:docMk/>
          <pc:sldMk cId="1369400289" sldId="786"/>
        </pc:sldMkLst>
        <pc:spChg chg="add mod">
          <ac:chgData name="Jude Hadfield" userId="dd15f2cf38c45536" providerId="LiveId" clId="{AD6B956A-4833-4674-BC80-8C6189D6AD3C}" dt="2020-02-16T19:37:16.715" v="1410" actId="20577"/>
          <ac:spMkLst>
            <pc:docMk/>
            <pc:sldMk cId="1369400289" sldId="786"/>
            <ac:spMk id="13" creationId="{43778DC3-46A8-4CA9-86BE-AAD4DDCFD1A3}"/>
          </ac:spMkLst>
        </pc:spChg>
        <pc:spChg chg="del mod">
          <ac:chgData name="Jude Hadfield" userId="dd15f2cf38c45536" providerId="LiveId" clId="{AD6B956A-4833-4674-BC80-8C6189D6AD3C}" dt="2020-02-16T19:30:20.033" v="1350" actId="478"/>
          <ac:spMkLst>
            <pc:docMk/>
            <pc:sldMk cId="1369400289" sldId="786"/>
            <ac:spMk id="16" creationId="{F76A8D78-5742-2E41-8706-20115BB35CE5}"/>
          </ac:spMkLst>
        </pc:spChg>
        <pc:spChg chg="mod">
          <ac:chgData name="Jude Hadfield" userId="dd15f2cf38c45536" providerId="LiveId" clId="{AD6B956A-4833-4674-BC80-8C6189D6AD3C}" dt="2020-02-16T19:30:28.085" v="1351" actId="113"/>
          <ac:spMkLst>
            <pc:docMk/>
            <pc:sldMk cId="1369400289" sldId="786"/>
            <ac:spMk id="21" creationId="{69DC6388-5F57-4AAC-83A2-C2DAB2440614}"/>
          </ac:spMkLst>
        </pc:spChg>
      </pc:sldChg>
      <pc:sldChg chg="addSp delSp modSp del mod">
        <pc:chgData name="Jude Hadfield" userId="dd15f2cf38c45536" providerId="LiveId" clId="{AD6B956A-4833-4674-BC80-8C6189D6AD3C}" dt="2020-02-21T11:35:11.867" v="2811" actId="47"/>
        <pc:sldMkLst>
          <pc:docMk/>
          <pc:sldMk cId="1347043316" sldId="787"/>
        </pc:sldMkLst>
        <pc:spChg chg="add mod">
          <ac:chgData name="Jude Hadfield" userId="dd15f2cf38c45536" providerId="LiveId" clId="{AD6B956A-4833-4674-BC80-8C6189D6AD3C}" dt="2020-02-19T15:12:12.966" v="2791" actId="20577"/>
          <ac:spMkLst>
            <pc:docMk/>
            <pc:sldMk cId="1347043316" sldId="787"/>
            <ac:spMk id="11" creationId="{67EF141E-A3C3-4563-B000-1284262BA823}"/>
          </ac:spMkLst>
        </pc:spChg>
        <pc:spChg chg="del">
          <ac:chgData name="Jude Hadfield" userId="dd15f2cf38c45536" providerId="LiveId" clId="{AD6B956A-4833-4674-BC80-8C6189D6AD3C}" dt="2020-02-16T19:44:17.119" v="1610" actId="478"/>
          <ac:spMkLst>
            <pc:docMk/>
            <pc:sldMk cId="1347043316" sldId="787"/>
            <ac:spMk id="16" creationId="{F76A8D78-5742-2E41-8706-20115BB35CE5}"/>
          </ac:spMkLst>
        </pc:spChg>
        <pc:picChg chg="add mod">
          <ac:chgData name="Jude Hadfield" userId="dd15f2cf38c45536" providerId="LiveId" clId="{AD6B956A-4833-4674-BC80-8C6189D6AD3C}" dt="2020-02-19T15:00:23.706" v="2669" actId="14100"/>
          <ac:picMkLst>
            <pc:docMk/>
            <pc:sldMk cId="1347043316" sldId="787"/>
            <ac:picMk id="2" creationId="{F8D0A0DA-3E09-469F-B794-736B9DD68C98}"/>
          </ac:picMkLst>
        </pc:picChg>
      </pc:sldChg>
      <pc:sldChg chg="del">
        <pc:chgData name="Jude Hadfield" userId="dd15f2cf38c45536" providerId="LiveId" clId="{AD6B956A-4833-4674-BC80-8C6189D6AD3C}" dt="2020-02-16T16:58:25.647" v="41" actId="47"/>
        <pc:sldMkLst>
          <pc:docMk/>
          <pc:sldMk cId="3684818781" sldId="788"/>
        </pc:sldMkLst>
      </pc:sldChg>
      <pc:sldChg chg="addSp delSp modSp mod">
        <pc:chgData name="Jude Hadfield" userId="dd15f2cf38c45536" providerId="LiveId" clId="{AD6B956A-4833-4674-BC80-8C6189D6AD3C}" dt="2020-02-17T16:30:35.054" v="2526" actId="20577"/>
        <pc:sldMkLst>
          <pc:docMk/>
          <pc:sldMk cId="2781903104" sldId="789"/>
        </pc:sldMkLst>
        <pc:spChg chg="del">
          <ac:chgData name="Jude Hadfield" userId="dd15f2cf38c45536" providerId="LiveId" clId="{AD6B956A-4833-4674-BC80-8C6189D6AD3C}" dt="2020-02-17T13:22:34.060" v="2046" actId="478"/>
          <ac:spMkLst>
            <pc:docMk/>
            <pc:sldMk cId="2781903104" sldId="789"/>
            <ac:spMk id="17" creationId="{F92996EC-D7A8-4119-8153-A3F3D083FF8E}"/>
          </ac:spMkLst>
        </pc:spChg>
        <pc:spChg chg="mod">
          <ac:chgData name="Jude Hadfield" userId="dd15f2cf38c45536" providerId="LiveId" clId="{AD6B956A-4833-4674-BC80-8C6189D6AD3C}" dt="2020-02-17T16:30:35.054" v="2526" actId="20577"/>
          <ac:spMkLst>
            <pc:docMk/>
            <pc:sldMk cId="2781903104" sldId="789"/>
            <ac:spMk id="19" creationId="{2593FA18-60F6-43FD-BE77-5F555780F537}"/>
          </ac:spMkLst>
        </pc:spChg>
        <pc:spChg chg="add mod">
          <ac:chgData name="Jude Hadfield" userId="dd15f2cf38c45536" providerId="LiveId" clId="{AD6B956A-4833-4674-BC80-8C6189D6AD3C}" dt="2020-02-17T13:22:55.518" v="2054" actId="14100"/>
          <ac:spMkLst>
            <pc:docMk/>
            <pc:sldMk cId="2781903104" sldId="789"/>
            <ac:spMk id="22" creationId="{51A33799-2814-4C1F-80D0-0A67E6CE7B74}"/>
          </ac:spMkLst>
        </pc:spChg>
      </pc:sldChg>
      <pc:sldChg chg="addSp delSp modSp mod modAnim modNotesTx">
        <pc:chgData name="Jude Hadfield" userId="dd15f2cf38c45536" providerId="LiveId" clId="{AD6B956A-4833-4674-BC80-8C6189D6AD3C}" dt="2020-02-18T20:24:01.348" v="2546"/>
        <pc:sldMkLst>
          <pc:docMk/>
          <pc:sldMk cId="2807834019" sldId="790"/>
        </pc:sldMkLst>
        <pc:spChg chg="mod">
          <ac:chgData name="Jude Hadfield" userId="dd15f2cf38c45536" providerId="LiveId" clId="{AD6B956A-4833-4674-BC80-8C6189D6AD3C}" dt="2020-02-17T16:30:53.674" v="2527" actId="14100"/>
          <ac:spMkLst>
            <pc:docMk/>
            <pc:sldMk cId="2807834019" sldId="790"/>
            <ac:spMk id="15" creationId="{E3004774-1DFC-4042-A41F-1D37E00637FA}"/>
          </ac:spMkLst>
        </pc:spChg>
        <pc:spChg chg="add mod">
          <ac:chgData name="Jude Hadfield" userId="dd15f2cf38c45536" providerId="LiveId" clId="{AD6B956A-4833-4674-BC80-8C6189D6AD3C}" dt="2020-02-17T16:21:49.436" v="2408" actId="20577"/>
          <ac:spMkLst>
            <pc:docMk/>
            <pc:sldMk cId="2807834019" sldId="790"/>
            <ac:spMk id="17" creationId="{5D2ACBF7-72E0-4FDA-AC08-546C9C36EA19}"/>
          </ac:spMkLst>
        </pc:spChg>
        <pc:spChg chg="del mod">
          <ac:chgData name="Jude Hadfield" userId="dd15f2cf38c45536" providerId="LiveId" clId="{AD6B956A-4833-4674-BC80-8C6189D6AD3C}" dt="2020-02-17T13:23:47.584" v="2080" actId="478"/>
          <ac:spMkLst>
            <pc:docMk/>
            <pc:sldMk cId="2807834019" sldId="790"/>
            <ac:spMk id="19" creationId="{8923B370-B13B-4766-BAFD-30270F9B7AD4}"/>
          </ac:spMkLst>
        </pc:spChg>
        <pc:spChg chg="mod">
          <ac:chgData name="Jude Hadfield" userId="dd15f2cf38c45536" providerId="LiveId" clId="{AD6B956A-4833-4674-BC80-8C6189D6AD3C}" dt="2020-02-17T16:30:58.087" v="2528" actId="14100"/>
          <ac:spMkLst>
            <pc:docMk/>
            <pc:sldMk cId="2807834019" sldId="790"/>
            <ac:spMk id="20" creationId="{3BB36B6A-BD9A-48E4-9625-FDF86BF33E1E}"/>
          </ac:spMkLst>
        </pc:spChg>
        <pc:picChg chg="mod">
          <ac:chgData name="Jude Hadfield" userId="dd15f2cf38c45536" providerId="LiveId" clId="{AD6B956A-4833-4674-BC80-8C6189D6AD3C}" dt="2020-02-17T13:24:51.527" v="2087" actId="1076"/>
          <ac:picMkLst>
            <pc:docMk/>
            <pc:sldMk cId="2807834019" sldId="790"/>
            <ac:picMk id="3" creationId="{CECA7F0E-B284-4563-BF64-21BB34C80613}"/>
          </ac:picMkLst>
        </pc:picChg>
        <pc:picChg chg="add mod">
          <ac:chgData name="Jude Hadfield" userId="dd15f2cf38c45536" providerId="LiveId" clId="{AD6B956A-4833-4674-BC80-8C6189D6AD3C}" dt="2020-02-17T13:24:47.480" v="2086" actId="1076"/>
          <ac:picMkLst>
            <pc:docMk/>
            <pc:sldMk cId="2807834019" sldId="790"/>
            <ac:picMk id="4" creationId="{3ED3B3E0-A9CD-4C6A-9D06-55D2FDBAFDC0}"/>
          </ac:picMkLst>
        </pc:picChg>
      </pc:sldChg>
      <pc:sldChg chg="addSp delSp modSp mod delAnim modAnim modNotesTx">
        <pc:chgData name="Jude Hadfield" userId="dd15f2cf38c45536" providerId="LiveId" clId="{AD6B956A-4833-4674-BC80-8C6189D6AD3C}" dt="2020-02-18T20:24:48.575" v="2557"/>
        <pc:sldMkLst>
          <pc:docMk/>
          <pc:sldMk cId="3255917207" sldId="791"/>
        </pc:sldMkLst>
        <pc:spChg chg="del">
          <ac:chgData name="Jude Hadfield" userId="dd15f2cf38c45536" providerId="LiveId" clId="{AD6B956A-4833-4674-BC80-8C6189D6AD3C}" dt="2020-02-17T13:25:50.533" v="2107" actId="478"/>
          <ac:spMkLst>
            <pc:docMk/>
            <pc:sldMk cId="3255917207" sldId="791"/>
            <ac:spMk id="15" creationId="{CE8B4E79-BDD8-4AA1-AFB0-79D9B34D9BBB}"/>
          </ac:spMkLst>
        </pc:spChg>
        <pc:spChg chg="mod">
          <ac:chgData name="Jude Hadfield" userId="dd15f2cf38c45536" providerId="LiveId" clId="{AD6B956A-4833-4674-BC80-8C6189D6AD3C}" dt="2020-02-17T14:04:42.782" v="2241" actId="113"/>
          <ac:spMkLst>
            <pc:docMk/>
            <pc:sldMk cId="3255917207" sldId="791"/>
            <ac:spMk id="16" creationId="{CDDE9078-7005-4760-95A0-2D780C7B866B}"/>
          </ac:spMkLst>
        </pc:spChg>
        <pc:spChg chg="mod">
          <ac:chgData name="Jude Hadfield" userId="dd15f2cf38c45536" providerId="LiveId" clId="{AD6B956A-4833-4674-BC80-8C6189D6AD3C}" dt="2020-02-17T13:59:11.194" v="2137" actId="20577"/>
          <ac:spMkLst>
            <pc:docMk/>
            <pc:sldMk cId="3255917207" sldId="791"/>
            <ac:spMk id="17" creationId="{5ABE988A-F6E0-4BE0-A717-0D39F0D3F733}"/>
          </ac:spMkLst>
        </pc:spChg>
        <pc:spChg chg="del">
          <ac:chgData name="Jude Hadfield" userId="dd15f2cf38c45536" providerId="LiveId" clId="{AD6B956A-4833-4674-BC80-8C6189D6AD3C}" dt="2020-02-17T13:57:09.462" v="2119" actId="478"/>
          <ac:spMkLst>
            <pc:docMk/>
            <pc:sldMk cId="3255917207" sldId="791"/>
            <ac:spMk id="19" creationId="{8C35F54D-9714-42FC-9870-ED3EE95A7621}"/>
          </ac:spMkLst>
        </pc:spChg>
        <pc:spChg chg="add del mod">
          <ac:chgData name="Jude Hadfield" userId="dd15f2cf38c45536" providerId="LiveId" clId="{AD6B956A-4833-4674-BC80-8C6189D6AD3C}" dt="2020-02-17T13:57:06.173" v="2118" actId="478"/>
          <ac:spMkLst>
            <pc:docMk/>
            <pc:sldMk cId="3255917207" sldId="791"/>
            <ac:spMk id="21" creationId="{E3ACEAB4-F1F3-4588-9D91-742330F1AEF8}"/>
          </ac:spMkLst>
        </pc:spChg>
        <pc:spChg chg="add mod">
          <ac:chgData name="Jude Hadfield" userId="dd15f2cf38c45536" providerId="LiveId" clId="{AD6B956A-4833-4674-BC80-8C6189D6AD3C}" dt="2020-02-17T16:22:03.024" v="2415" actId="20577"/>
          <ac:spMkLst>
            <pc:docMk/>
            <pc:sldMk cId="3255917207" sldId="791"/>
            <ac:spMk id="25" creationId="{20AAF8A7-D524-42D0-9C3C-18247332411D}"/>
          </ac:spMkLst>
        </pc:spChg>
        <pc:spChg chg="mod">
          <ac:chgData name="Jude Hadfield" userId="dd15f2cf38c45536" providerId="LiveId" clId="{AD6B956A-4833-4674-BC80-8C6189D6AD3C}" dt="2020-02-17T14:04:21.590" v="2237" actId="255"/>
          <ac:spMkLst>
            <pc:docMk/>
            <pc:sldMk cId="3255917207" sldId="791"/>
            <ac:spMk id="27" creationId="{1A585678-D0DA-4A39-9679-7B78F8585D42}"/>
          </ac:spMkLst>
        </pc:spChg>
        <pc:spChg chg="mod">
          <ac:chgData name="Jude Hadfield" userId="dd15f2cf38c45536" providerId="LiveId" clId="{AD6B956A-4833-4674-BC80-8C6189D6AD3C}" dt="2020-02-17T14:04:21.590" v="2237" actId="255"/>
          <ac:spMkLst>
            <pc:docMk/>
            <pc:sldMk cId="3255917207" sldId="791"/>
            <ac:spMk id="28" creationId="{6F1550A4-F979-4693-8615-77EA600C2604}"/>
          </ac:spMkLst>
        </pc:spChg>
        <pc:spChg chg="add del mod">
          <ac:chgData name="Jude Hadfield" userId="dd15f2cf38c45536" providerId="LiveId" clId="{AD6B956A-4833-4674-BC80-8C6189D6AD3C}" dt="2020-02-17T13:58:04.119" v="2127" actId="478"/>
          <ac:spMkLst>
            <pc:docMk/>
            <pc:sldMk cId="3255917207" sldId="791"/>
            <ac:spMk id="29" creationId="{330B1AFB-1366-4F0E-8B3C-7D73CE8B9991}"/>
          </ac:spMkLst>
        </pc:spChg>
        <pc:spChg chg="mod">
          <ac:chgData name="Jude Hadfield" userId="dd15f2cf38c45536" providerId="LiveId" clId="{AD6B956A-4833-4674-BC80-8C6189D6AD3C}" dt="2020-02-17T14:04:21.590" v="2237" actId="255"/>
          <ac:spMkLst>
            <pc:docMk/>
            <pc:sldMk cId="3255917207" sldId="791"/>
            <ac:spMk id="31" creationId="{A52FA8F2-7A94-446A-BE90-958EB63D5202}"/>
          </ac:spMkLst>
        </pc:spChg>
        <pc:spChg chg="mod">
          <ac:chgData name="Jude Hadfield" userId="dd15f2cf38c45536" providerId="LiveId" clId="{AD6B956A-4833-4674-BC80-8C6189D6AD3C}" dt="2020-02-17T14:04:21.590" v="2237" actId="255"/>
          <ac:spMkLst>
            <pc:docMk/>
            <pc:sldMk cId="3255917207" sldId="791"/>
            <ac:spMk id="32" creationId="{4BEE0F00-0F5F-4410-9A8F-A47A1E4AD0C9}"/>
          </ac:spMkLst>
        </pc:spChg>
        <pc:spChg chg="mod">
          <ac:chgData name="Jude Hadfield" userId="dd15f2cf38c45536" providerId="LiveId" clId="{AD6B956A-4833-4674-BC80-8C6189D6AD3C}" dt="2020-02-17T14:04:21.590" v="2237" actId="255"/>
          <ac:spMkLst>
            <pc:docMk/>
            <pc:sldMk cId="3255917207" sldId="791"/>
            <ac:spMk id="34" creationId="{436BD3E0-C6A3-4F25-9D64-7CE1F6863197}"/>
          </ac:spMkLst>
        </pc:spChg>
        <pc:spChg chg="mod">
          <ac:chgData name="Jude Hadfield" userId="dd15f2cf38c45536" providerId="LiveId" clId="{AD6B956A-4833-4674-BC80-8C6189D6AD3C}" dt="2020-02-17T14:04:21.590" v="2237" actId="255"/>
          <ac:spMkLst>
            <pc:docMk/>
            <pc:sldMk cId="3255917207" sldId="791"/>
            <ac:spMk id="35" creationId="{4D674F67-F372-44DA-80B3-D6DF94ACFD70}"/>
          </ac:spMkLst>
        </pc:spChg>
        <pc:spChg chg="mod">
          <ac:chgData name="Jude Hadfield" userId="dd15f2cf38c45536" providerId="LiveId" clId="{AD6B956A-4833-4674-BC80-8C6189D6AD3C}" dt="2020-02-17T14:04:21.590" v="2237" actId="255"/>
          <ac:spMkLst>
            <pc:docMk/>
            <pc:sldMk cId="3255917207" sldId="791"/>
            <ac:spMk id="37" creationId="{6D1CDDD7-FB3F-4C3E-8B73-7F6E622D9B5B}"/>
          </ac:spMkLst>
        </pc:spChg>
        <pc:spChg chg="mod">
          <ac:chgData name="Jude Hadfield" userId="dd15f2cf38c45536" providerId="LiveId" clId="{AD6B956A-4833-4674-BC80-8C6189D6AD3C}" dt="2020-02-17T14:04:21.590" v="2237" actId="255"/>
          <ac:spMkLst>
            <pc:docMk/>
            <pc:sldMk cId="3255917207" sldId="791"/>
            <ac:spMk id="38" creationId="{8E6EC945-BBE5-4127-8972-F7B88B060019}"/>
          </ac:spMkLst>
        </pc:spChg>
        <pc:grpChg chg="add mod">
          <ac:chgData name="Jude Hadfield" userId="dd15f2cf38c45536" providerId="LiveId" clId="{AD6B956A-4833-4674-BC80-8C6189D6AD3C}" dt="2020-02-17T13:57:16.397" v="2120" actId="1076"/>
          <ac:grpSpMkLst>
            <pc:docMk/>
            <pc:sldMk cId="3255917207" sldId="791"/>
            <ac:grpSpMk id="22" creationId="{51E8EA0D-77EF-4417-80D9-8813C44EFD18}"/>
          </ac:grpSpMkLst>
        </pc:grpChg>
        <pc:grpChg chg="add mod">
          <ac:chgData name="Jude Hadfield" userId="dd15f2cf38c45536" providerId="LiveId" clId="{AD6B956A-4833-4674-BC80-8C6189D6AD3C}" dt="2020-02-17T14:03:55.324" v="2232" actId="14100"/>
          <ac:grpSpMkLst>
            <pc:docMk/>
            <pc:sldMk cId="3255917207" sldId="791"/>
            <ac:grpSpMk id="26" creationId="{25736B97-493C-4F10-BC95-2C7D3B54E94E}"/>
          </ac:grpSpMkLst>
        </pc:grpChg>
        <pc:grpChg chg="add mod">
          <ac:chgData name="Jude Hadfield" userId="dd15f2cf38c45536" providerId="LiveId" clId="{AD6B956A-4833-4674-BC80-8C6189D6AD3C}" dt="2020-02-17T14:03:59.937" v="2233" actId="14100"/>
          <ac:grpSpMkLst>
            <pc:docMk/>
            <pc:sldMk cId="3255917207" sldId="791"/>
            <ac:grpSpMk id="30" creationId="{ECF2427C-AC7D-42FC-A0C9-13CCDB1436D3}"/>
          </ac:grpSpMkLst>
        </pc:grpChg>
        <pc:grpChg chg="add mod">
          <ac:chgData name="Jude Hadfield" userId="dd15f2cf38c45536" providerId="LiveId" clId="{AD6B956A-4833-4674-BC80-8C6189D6AD3C}" dt="2020-02-17T14:04:02.569" v="2234" actId="14100"/>
          <ac:grpSpMkLst>
            <pc:docMk/>
            <pc:sldMk cId="3255917207" sldId="791"/>
            <ac:grpSpMk id="33" creationId="{93289EC3-B543-4E33-BE4C-183DFB18F019}"/>
          </ac:grpSpMkLst>
        </pc:grpChg>
        <pc:grpChg chg="add mod">
          <ac:chgData name="Jude Hadfield" userId="dd15f2cf38c45536" providerId="LiveId" clId="{AD6B956A-4833-4674-BC80-8C6189D6AD3C}" dt="2020-02-17T14:04:07.057" v="2235" actId="14100"/>
          <ac:grpSpMkLst>
            <pc:docMk/>
            <pc:sldMk cId="3255917207" sldId="791"/>
            <ac:grpSpMk id="36" creationId="{9CD8241C-5423-4728-A8EB-EA39608428A6}"/>
          </ac:grpSpMkLst>
        </pc:grpChg>
        <pc:picChg chg="add del mod">
          <ac:chgData name="Jude Hadfield" userId="dd15f2cf38c45536" providerId="LiveId" clId="{AD6B956A-4833-4674-BC80-8C6189D6AD3C}" dt="2020-02-17T14:00:42.648" v="2149" actId="478"/>
          <ac:picMkLst>
            <pc:docMk/>
            <pc:sldMk cId="3255917207" sldId="791"/>
            <ac:picMk id="2" creationId="{599CF56E-A938-403F-8212-467C6B03BE36}"/>
          </ac:picMkLst>
        </pc:picChg>
        <pc:picChg chg="del">
          <ac:chgData name="Jude Hadfield" userId="dd15f2cf38c45536" providerId="LiveId" clId="{AD6B956A-4833-4674-BC80-8C6189D6AD3C}" dt="2020-02-17T13:56:54.615" v="2114" actId="478"/>
          <ac:picMkLst>
            <pc:docMk/>
            <pc:sldMk cId="3255917207" sldId="791"/>
            <ac:picMk id="7" creationId="{0FCB9B59-C9A8-4055-904C-BE95D6C37F5F}"/>
          </ac:picMkLst>
        </pc:picChg>
        <pc:picChg chg="del">
          <ac:chgData name="Jude Hadfield" userId="dd15f2cf38c45536" providerId="LiveId" clId="{AD6B956A-4833-4674-BC80-8C6189D6AD3C}" dt="2020-02-17T13:56:52.505" v="2113" actId="478"/>
          <ac:picMkLst>
            <pc:docMk/>
            <pc:sldMk cId="3255917207" sldId="791"/>
            <ac:picMk id="8" creationId="{62ACD6F0-10F8-4A29-932B-C7BF6B72E3BD}"/>
          </ac:picMkLst>
        </pc:picChg>
        <pc:picChg chg="del">
          <ac:chgData name="Jude Hadfield" userId="dd15f2cf38c45536" providerId="LiveId" clId="{AD6B956A-4833-4674-BC80-8C6189D6AD3C}" dt="2020-02-17T13:56:49.211" v="2111" actId="478"/>
          <ac:picMkLst>
            <pc:docMk/>
            <pc:sldMk cId="3255917207" sldId="791"/>
            <ac:picMk id="20" creationId="{CF33062E-5B7D-49AC-B935-3EC68BFD0400}"/>
          </ac:picMkLst>
        </pc:picChg>
      </pc:sldChg>
      <pc:sldChg chg="del">
        <pc:chgData name="Jude Hadfield" userId="dd15f2cf38c45536" providerId="LiveId" clId="{AD6B956A-4833-4674-BC80-8C6189D6AD3C}" dt="2020-02-22T14:06:41.274" v="2815" actId="47"/>
        <pc:sldMkLst>
          <pc:docMk/>
          <pc:sldMk cId="2661427887" sldId="793"/>
        </pc:sldMkLst>
      </pc:sldChg>
      <pc:sldChg chg="modSp del mod">
        <pc:chgData name="Jude Hadfield" userId="dd15f2cf38c45536" providerId="LiveId" clId="{AD6B956A-4833-4674-BC80-8C6189D6AD3C}" dt="2020-02-22T14:06:01.056" v="2813" actId="47"/>
        <pc:sldMkLst>
          <pc:docMk/>
          <pc:sldMk cId="1160899228" sldId="794"/>
        </pc:sldMkLst>
        <pc:spChg chg="mod">
          <ac:chgData name="Jude Hadfield" userId="dd15f2cf38c45536" providerId="LiveId" clId="{AD6B956A-4833-4674-BC80-8C6189D6AD3C}" dt="2020-02-17T14:27:41.760" v="2403" actId="20577"/>
          <ac:spMkLst>
            <pc:docMk/>
            <pc:sldMk cId="1160899228" sldId="794"/>
            <ac:spMk id="5" creationId="{023EEBDF-2D30-4B48-ABB3-522037B54D19}"/>
          </ac:spMkLst>
        </pc:spChg>
      </pc:sldChg>
      <pc:sldChg chg="modAnim modNotesTx">
        <pc:chgData name="Jude Hadfield" userId="dd15f2cf38c45536" providerId="LiveId" clId="{AD6B956A-4833-4674-BC80-8C6189D6AD3C}" dt="2020-02-18T20:25:55.666" v="2574"/>
        <pc:sldMkLst>
          <pc:docMk/>
          <pc:sldMk cId="1980284139" sldId="796"/>
        </pc:sldMkLst>
      </pc:sldChg>
      <pc:sldChg chg="modSp add mod">
        <pc:chgData name="Jude Hadfield" userId="dd15f2cf38c45536" providerId="LiveId" clId="{AD6B956A-4833-4674-BC80-8C6189D6AD3C}" dt="2020-02-17T15:13:22.074" v="2404" actId="20577"/>
        <pc:sldMkLst>
          <pc:docMk/>
          <pc:sldMk cId="2798574011" sldId="797"/>
        </pc:sldMkLst>
        <pc:spChg chg="mod">
          <ac:chgData name="Jude Hadfield" userId="dd15f2cf38c45536" providerId="LiveId" clId="{AD6B956A-4833-4674-BC80-8C6189D6AD3C}" dt="2020-02-17T15:13:22.074" v="2404" actId="20577"/>
          <ac:spMkLst>
            <pc:docMk/>
            <pc:sldMk cId="2798574011" sldId="797"/>
            <ac:spMk id="20" creationId="{B53662BE-8101-4DF6-A646-A85427AA2FEC}"/>
          </ac:spMkLst>
        </pc:spChg>
      </pc:sldChg>
      <pc:sldChg chg="addSp delSp modSp add mod modAnim">
        <pc:chgData name="Jude Hadfield" userId="dd15f2cf38c45536" providerId="LiveId" clId="{AD6B956A-4833-4674-BC80-8C6189D6AD3C}" dt="2020-02-18T20:22:07.914" v="2539"/>
        <pc:sldMkLst>
          <pc:docMk/>
          <pc:sldMk cId="4214981230" sldId="798"/>
        </pc:sldMkLst>
        <pc:spChg chg="mod">
          <ac:chgData name="Jude Hadfield" userId="dd15f2cf38c45536" providerId="LiveId" clId="{AD6B956A-4833-4674-BC80-8C6189D6AD3C}" dt="2020-02-16T18:35:03.869" v="831" actId="20577"/>
          <ac:spMkLst>
            <pc:docMk/>
            <pc:sldMk cId="4214981230" sldId="798"/>
            <ac:spMk id="14" creationId="{01C3A8ED-CBDE-496F-A56F-D4B8FAAFFD3A}"/>
          </ac:spMkLst>
        </pc:spChg>
        <pc:spChg chg="mod">
          <ac:chgData name="Jude Hadfield" userId="dd15f2cf38c45536" providerId="LiveId" clId="{AD6B956A-4833-4674-BC80-8C6189D6AD3C}" dt="2020-02-16T18:41:39.792" v="963" actId="14100"/>
          <ac:spMkLst>
            <pc:docMk/>
            <pc:sldMk cId="4214981230" sldId="798"/>
            <ac:spMk id="19" creationId="{C076646E-4525-4458-8C61-7F21EF262636}"/>
          </ac:spMkLst>
        </pc:spChg>
        <pc:spChg chg="del mod">
          <ac:chgData name="Jude Hadfield" userId="dd15f2cf38c45536" providerId="LiveId" clId="{AD6B956A-4833-4674-BC80-8C6189D6AD3C}" dt="2020-02-16T18:46:02.648" v="1056" actId="478"/>
          <ac:spMkLst>
            <pc:docMk/>
            <pc:sldMk cId="4214981230" sldId="798"/>
            <ac:spMk id="21" creationId="{2475AED6-EE02-4A24-896E-96AC4EB107CD}"/>
          </ac:spMkLst>
        </pc:spChg>
        <pc:spChg chg="add mod">
          <ac:chgData name="Jude Hadfield" userId="dd15f2cf38c45536" providerId="LiveId" clId="{AD6B956A-4833-4674-BC80-8C6189D6AD3C}" dt="2020-02-16T18:41:31.926" v="961" actId="14100"/>
          <ac:spMkLst>
            <pc:docMk/>
            <pc:sldMk cId="4214981230" sldId="798"/>
            <ac:spMk id="22" creationId="{74C614F4-B3CB-42D5-8618-27456E4C6B74}"/>
          </ac:spMkLst>
        </pc:spChg>
        <pc:spChg chg="del mod">
          <ac:chgData name="Jude Hadfield" userId="dd15f2cf38c45536" providerId="LiveId" clId="{AD6B956A-4833-4674-BC80-8C6189D6AD3C}" dt="2020-02-16T18:42:00.977" v="965" actId="478"/>
          <ac:spMkLst>
            <pc:docMk/>
            <pc:sldMk cId="4214981230" sldId="798"/>
            <ac:spMk id="23" creationId="{C0F32FB6-AC86-A844-A3EC-4C704F662516}"/>
          </ac:spMkLst>
        </pc:spChg>
        <pc:spChg chg="add mod">
          <ac:chgData name="Jude Hadfield" userId="dd15f2cf38c45536" providerId="LiveId" clId="{AD6B956A-4833-4674-BC80-8C6189D6AD3C}" dt="2020-02-16T18:45:56.473" v="1055" actId="20577"/>
          <ac:spMkLst>
            <pc:docMk/>
            <pc:sldMk cId="4214981230" sldId="798"/>
            <ac:spMk id="25" creationId="{3F767A44-2036-4215-A99D-4DB124A32922}"/>
          </ac:spMkLst>
        </pc:spChg>
        <pc:picChg chg="del">
          <ac:chgData name="Jude Hadfield" userId="dd15f2cf38c45536" providerId="LiveId" clId="{AD6B956A-4833-4674-BC80-8C6189D6AD3C}" dt="2020-02-16T18:31:47.266" v="798" actId="478"/>
          <ac:picMkLst>
            <pc:docMk/>
            <pc:sldMk cId="4214981230" sldId="798"/>
            <ac:picMk id="2" creationId="{EBDD3375-8E37-4C49-8B94-184FF6B69C49}"/>
          </ac:picMkLst>
        </pc:picChg>
        <pc:picChg chg="mod">
          <ac:chgData name="Jude Hadfield" userId="dd15f2cf38c45536" providerId="LiveId" clId="{AD6B956A-4833-4674-BC80-8C6189D6AD3C}" dt="2020-02-16T18:41:48.919" v="964" actId="1076"/>
          <ac:picMkLst>
            <pc:docMk/>
            <pc:sldMk cId="4214981230" sldId="798"/>
            <ac:picMk id="6" creationId="{32D47891-C420-45A5-96D3-7B63DBC3E676}"/>
          </ac:picMkLst>
        </pc:picChg>
      </pc:sldChg>
      <pc:sldChg chg="addSp delSp modSp add mod">
        <pc:chgData name="Jude Hadfield" userId="dd15f2cf38c45536" providerId="LiveId" clId="{AD6B956A-4833-4674-BC80-8C6189D6AD3C}" dt="2020-02-17T16:28:55.607" v="2510" actId="20577"/>
        <pc:sldMkLst>
          <pc:docMk/>
          <pc:sldMk cId="1621711923" sldId="799"/>
        </pc:sldMkLst>
        <pc:spChg chg="del mod">
          <ac:chgData name="Jude Hadfield" userId="dd15f2cf38c45536" providerId="LiveId" clId="{AD6B956A-4833-4674-BC80-8C6189D6AD3C}" dt="2020-02-16T19:25:03.462" v="1243" actId="478"/>
          <ac:spMkLst>
            <pc:docMk/>
            <pc:sldMk cId="1621711923" sldId="799"/>
            <ac:spMk id="16" creationId="{F76A8D78-5742-2E41-8706-20115BB35CE5}"/>
          </ac:spMkLst>
        </pc:spChg>
        <pc:spChg chg="add mod">
          <ac:chgData name="Jude Hadfield" userId="dd15f2cf38c45536" providerId="LiveId" clId="{AD6B956A-4833-4674-BC80-8C6189D6AD3C}" dt="2020-02-17T16:28:55.607" v="2510" actId="20577"/>
          <ac:spMkLst>
            <pc:docMk/>
            <pc:sldMk cId="1621711923" sldId="799"/>
            <ac:spMk id="21" creationId="{F07A0358-CE94-49D0-AC45-D6C9289AA54C}"/>
          </ac:spMkLst>
        </pc:spChg>
        <pc:spChg chg="mod">
          <ac:chgData name="Jude Hadfield" userId="dd15f2cf38c45536" providerId="LiveId" clId="{AD6B956A-4833-4674-BC80-8C6189D6AD3C}" dt="2020-02-17T16:28:35.852" v="2493" actId="20577"/>
          <ac:spMkLst>
            <pc:docMk/>
            <pc:sldMk cId="1621711923" sldId="799"/>
            <ac:spMk id="23" creationId="{6DC68E75-74B3-4CF9-9EE6-BDDF0EDD1594}"/>
          </ac:spMkLst>
        </pc:spChg>
        <pc:spChg chg="mod">
          <ac:chgData name="Jude Hadfield" userId="dd15f2cf38c45536" providerId="LiveId" clId="{AD6B956A-4833-4674-BC80-8C6189D6AD3C}" dt="2020-02-17T16:28:48.434" v="2509" actId="20577"/>
          <ac:spMkLst>
            <pc:docMk/>
            <pc:sldMk cId="1621711923" sldId="799"/>
            <ac:spMk id="27" creationId="{43EC3F94-F00C-4A03-9296-966A2A4A936A}"/>
          </ac:spMkLst>
        </pc:spChg>
      </pc:sldChg>
      <pc:sldChg chg="addSp delSp modSp add mod modAnim">
        <pc:chgData name="Jude Hadfield" userId="dd15f2cf38c45536" providerId="LiveId" clId="{AD6B956A-4833-4674-BC80-8C6189D6AD3C}" dt="2020-02-18T20:21:33.879" v="2537"/>
        <pc:sldMkLst>
          <pc:docMk/>
          <pc:sldMk cId="2827817654" sldId="800"/>
        </pc:sldMkLst>
        <pc:spChg chg="add mod">
          <ac:chgData name="Jude Hadfield" userId="dd15f2cf38c45536" providerId="LiveId" clId="{AD6B956A-4833-4674-BC80-8C6189D6AD3C}" dt="2020-02-17T14:15:27.903" v="2401" actId="20577"/>
          <ac:spMkLst>
            <pc:docMk/>
            <pc:sldMk cId="2827817654" sldId="800"/>
            <ac:spMk id="19" creationId="{B57FA33E-0ACB-42E2-8F59-96321A7E534E}"/>
          </ac:spMkLst>
        </pc:spChg>
        <pc:spChg chg="del">
          <ac:chgData name="Jude Hadfield" userId="dd15f2cf38c45536" providerId="LiveId" clId="{AD6B956A-4833-4674-BC80-8C6189D6AD3C}" dt="2020-02-16T18:22:26.701" v="672" actId="478"/>
          <ac:spMkLst>
            <pc:docMk/>
            <pc:sldMk cId="2827817654" sldId="800"/>
            <ac:spMk id="25" creationId="{54EAC907-53CD-42FD-AA0E-BE1A38600A66}"/>
          </ac:spMkLst>
        </pc:spChg>
        <pc:spChg chg="del mod">
          <ac:chgData name="Jude Hadfield" userId="dd15f2cf38c45536" providerId="LiveId" clId="{AD6B956A-4833-4674-BC80-8C6189D6AD3C}" dt="2020-02-16T18:23:33.577" v="713" actId="478"/>
          <ac:spMkLst>
            <pc:docMk/>
            <pc:sldMk cId="2827817654" sldId="800"/>
            <ac:spMk id="36" creationId="{5406FE24-29A3-4D7F-B26D-F78FA2F20700}"/>
          </ac:spMkLst>
        </pc:spChg>
        <pc:picChg chg="add del mod">
          <ac:chgData name="Jude Hadfield" userId="dd15f2cf38c45536" providerId="LiveId" clId="{AD6B956A-4833-4674-BC80-8C6189D6AD3C}" dt="2020-02-16T18:31:36.743" v="797" actId="1076"/>
          <ac:picMkLst>
            <pc:docMk/>
            <pc:sldMk cId="2827817654" sldId="800"/>
            <ac:picMk id="2" creationId="{1FE9D4BE-BFCA-4DBE-AC8C-20A2BA3C6204}"/>
          </ac:picMkLst>
        </pc:picChg>
        <pc:picChg chg="add mod">
          <ac:chgData name="Jude Hadfield" userId="dd15f2cf38c45536" providerId="LiveId" clId="{AD6B956A-4833-4674-BC80-8C6189D6AD3C}" dt="2020-02-16T18:31:28.868" v="796" actId="1076"/>
          <ac:picMkLst>
            <pc:docMk/>
            <pc:sldMk cId="2827817654" sldId="800"/>
            <ac:picMk id="5" creationId="{7A9AA9D1-D3D9-48CF-BDBA-790DDF0F37EB}"/>
          </ac:picMkLst>
        </pc:picChg>
      </pc:sldChg>
      <pc:sldChg chg="addSp delSp modSp add mod delAnim modNotesTx">
        <pc:chgData name="Jude Hadfield" userId="dd15f2cf38c45536" providerId="LiveId" clId="{AD6B956A-4833-4674-BC80-8C6189D6AD3C}" dt="2020-02-19T14:58:26.965" v="2666" actId="20577"/>
        <pc:sldMkLst>
          <pc:docMk/>
          <pc:sldMk cId="1509112721" sldId="801"/>
        </pc:sldMkLst>
        <pc:spChg chg="add del">
          <ac:chgData name="Jude Hadfield" userId="dd15f2cf38c45536" providerId="LiveId" clId="{AD6B956A-4833-4674-BC80-8C6189D6AD3C}" dt="2020-02-16T17:58:51.068" v="441" actId="478"/>
          <ac:spMkLst>
            <pc:docMk/>
            <pc:sldMk cId="1509112721" sldId="801"/>
            <ac:spMk id="3" creationId="{3CC72E45-FE40-4BB5-92CD-4F2E4F74FA49}"/>
          </ac:spMkLst>
        </pc:spChg>
        <pc:spChg chg="mod">
          <ac:chgData name="Jude Hadfield" userId="dd15f2cf38c45536" providerId="LiveId" clId="{AD6B956A-4833-4674-BC80-8C6189D6AD3C}" dt="2020-02-16T18:00:04.020" v="450" actId="14100"/>
          <ac:spMkLst>
            <pc:docMk/>
            <pc:sldMk cId="1509112721" sldId="801"/>
            <ac:spMk id="19" creationId="{F7BAE702-4917-429D-99E5-B3FA0D1E83A3}"/>
          </ac:spMkLst>
        </pc:spChg>
        <pc:spChg chg="add mod">
          <ac:chgData name="Jude Hadfield" userId="dd15f2cf38c45536" providerId="LiveId" clId="{AD6B956A-4833-4674-BC80-8C6189D6AD3C}" dt="2020-02-19T14:58:26.965" v="2666" actId="20577"/>
          <ac:spMkLst>
            <pc:docMk/>
            <pc:sldMk cId="1509112721" sldId="801"/>
            <ac:spMk id="20" creationId="{66C39027-A6E5-47E0-BED1-1A97DB9C02B0}"/>
          </ac:spMkLst>
        </pc:spChg>
        <pc:spChg chg="mod">
          <ac:chgData name="Jude Hadfield" userId="dd15f2cf38c45536" providerId="LiveId" clId="{AD6B956A-4833-4674-BC80-8C6189D6AD3C}" dt="2020-02-17T14:14:40.841" v="2398" actId="20577"/>
          <ac:spMkLst>
            <pc:docMk/>
            <pc:sldMk cId="1509112721" sldId="801"/>
            <ac:spMk id="25" creationId="{54EAC907-53CD-42FD-AA0E-BE1A38600A66}"/>
          </ac:spMkLst>
        </pc:spChg>
        <pc:spChg chg="del">
          <ac:chgData name="Jude Hadfield" userId="dd15f2cf38c45536" providerId="LiveId" clId="{AD6B956A-4833-4674-BC80-8C6189D6AD3C}" dt="2020-02-16T17:58:21.824" v="435" actId="478"/>
          <ac:spMkLst>
            <pc:docMk/>
            <pc:sldMk cId="1509112721" sldId="801"/>
            <ac:spMk id="57" creationId="{90B752B9-D8C6-4F70-A597-114227470D4C}"/>
          </ac:spMkLst>
        </pc:spChg>
        <pc:spChg chg="mod">
          <ac:chgData name="Jude Hadfield" userId="dd15f2cf38c45536" providerId="LiveId" clId="{AD6B956A-4833-4674-BC80-8C6189D6AD3C}" dt="2020-02-17T16:26:59.125" v="2456" actId="6549"/>
          <ac:spMkLst>
            <pc:docMk/>
            <pc:sldMk cId="1509112721" sldId="801"/>
            <ac:spMk id="62" creationId="{186F0F29-ABC6-4895-AF85-052A80847AB1}"/>
          </ac:spMkLst>
        </pc:spChg>
        <pc:spChg chg="del">
          <ac:chgData name="Jude Hadfield" userId="dd15f2cf38c45536" providerId="LiveId" clId="{AD6B956A-4833-4674-BC80-8C6189D6AD3C}" dt="2020-02-16T17:58:17.167" v="434" actId="478"/>
          <ac:spMkLst>
            <pc:docMk/>
            <pc:sldMk cId="1509112721" sldId="801"/>
            <ac:spMk id="63" creationId="{662B93E9-2B18-4DD7-8880-E82DBF7C3871}"/>
          </ac:spMkLst>
        </pc:spChg>
        <pc:picChg chg="add mod modCrop">
          <ac:chgData name="Jude Hadfield" userId="dd15f2cf38c45536" providerId="LiveId" clId="{AD6B956A-4833-4674-BC80-8C6189D6AD3C}" dt="2020-02-19T14:57:57.630" v="2604" actId="732"/>
          <ac:picMkLst>
            <pc:docMk/>
            <pc:sldMk cId="1509112721" sldId="801"/>
            <ac:picMk id="2" creationId="{543AAC07-409F-467F-9DF0-E68A4FE954DF}"/>
          </ac:picMkLst>
        </pc:picChg>
        <pc:picChg chg="del">
          <ac:chgData name="Jude Hadfield" userId="dd15f2cf38c45536" providerId="LiveId" clId="{AD6B956A-4833-4674-BC80-8C6189D6AD3C}" dt="2020-02-16T17:58:43.212" v="438" actId="478"/>
          <ac:picMkLst>
            <pc:docMk/>
            <pc:sldMk cId="1509112721" sldId="801"/>
            <ac:picMk id="2" creationId="{5702E592-260D-4FD1-AA16-954026AFC32B}"/>
          </ac:picMkLst>
        </pc:picChg>
        <pc:picChg chg="add mod">
          <ac:chgData name="Jude Hadfield" userId="dd15f2cf38c45536" providerId="LiveId" clId="{AD6B956A-4833-4674-BC80-8C6189D6AD3C}" dt="2020-02-16T18:13:01.277" v="602" actId="14100"/>
          <ac:picMkLst>
            <pc:docMk/>
            <pc:sldMk cId="1509112721" sldId="801"/>
            <ac:picMk id="4" creationId="{71016C92-3F63-41D6-BBC1-6EBEFE6DEFF0}"/>
          </ac:picMkLst>
        </pc:picChg>
        <pc:picChg chg="add del mod">
          <ac:chgData name="Jude Hadfield" userId="dd15f2cf38c45536" providerId="LiveId" clId="{AD6B956A-4833-4674-BC80-8C6189D6AD3C}" dt="2020-02-19T14:57:40.075" v="2600" actId="478"/>
          <ac:picMkLst>
            <pc:docMk/>
            <pc:sldMk cId="1509112721" sldId="801"/>
            <ac:picMk id="5" creationId="{9751026C-240D-4866-A0A4-83219178E1C2}"/>
          </ac:picMkLst>
        </pc:picChg>
        <pc:picChg chg="add mod">
          <ac:chgData name="Jude Hadfield" userId="dd15f2cf38c45536" providerId="LiveId" clId="{AD6B956A-4833-4674-BC80-8C6189D6AD3C}" dt="2020-02-16T18:21:45.695" v="669" actId="1076"/>
          <ac:picMkLst>
            <pc:docMk/>
            <pc:sldMk cId="1509112721" sldId="801"/>
            <ac:picMk id="6" creationId="{CB86BC7A-A5BD-4FD3-9D8D-5AE39A0559BD}"/>
          </ac:picMkLst>
        </pc:picChg>
        <pc:picChg chg="del">
          <ac:chgData name="Jude Hadfield" userId="dd15f2cf38c45536" providerId="LiveId" clId="{AD6B956A-4833-4674-BC80-8C6189D6AD3C}" dt="2020-02-16T17:58:44.806" v="439" actId="478"/>
          <ac:picMkLst>
            <pc:docMk/>
            <pc:sldMk cId="1509112721" sldId="801"/>
            <ac:picMk id="7" creationId="{B0A06729-7281-49DE-AF3B-7DD2098CDAD4}"/>
          </ac:picMkLst>
        </pc:picChg>
      </pc:sldChg>
      <pc:sldChg chg="addSp delSp modSp add mod">
        <pc:chgData name="Jude Hadfield" userId="dd15f2cf38c45536" providerId="LiveId" clId="{AD6B956A-4833-4674-BC80-8C6189D6AD3C}" dt="2020-02-21T11:35:03.799" v="2810" actId="1076"/>
        <pc:sldMkLst>
          <pc:docMk/>
          <pc:sldMk cId="562846607" sldId="802"/>
        </pc:sldMkLst>
        <pc:spChg chg="del mod">
          <ac:chgData name="Jude Hadfield" userId="dd15f2cf38c45536" providerId="LiveId" clId="{AD6B956A-4833-4674-BC80-8C6189D6AD3C}" dt="2020-02-21T11:34:38.277" v="2804" actId="478"/>
          <ac:spMkLst>
            <pc:docMk/>
            <pc:sldMk cId="562846607" sldId="802"/>
            <ac:spMk id="16" creationId="{F76A8D78-5742-2E41-8706-20115BB35CE5}"/>
          </ac:spMkLst>
        </pc:spChg>
        <pc:spChg chg="add mod">
          <ac:chgData name="Jude Hadfield" userId="dd15f2cf38c45536" providerId="LiveId" clId="{AD6B956A-4833-4674-BC80-8C6189D6AD3C}" dt="2020-02-21T11:35:03.799" v="2810" actId="1076"/>
          <ac:spMkLst>
            <pc:docMk/>
            <pc:sldMk cId="562846607" sldId="802"/>
            <ac:spMk id="21" creationId="{7C463D34-95BD-4136-A1B4-B61C241EA817}"/>
          </ac:spMkLst>
        </pc:spChg>
      </pc:sldChg>
      <pc:sldChg chg="add del">
        <pc:chgData name="Jude Hadfield" userId="dd15f2cf38c45536" providerId="LiveId" clId="{AD6B956A-4833-4674-BC80-8C6189D6AD3C}" dt="2020-02-17T11:28:29.497" v="1683"/>
        <pc:sldMkLst>
          <pc:docMk/>
          <pc:sldMk cId="1871089749" sldId="8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AF00A-42A0-6140-929A-CD4B45786C4E}" type="datetimeFigureOut">
              <a:rPr lang="en-US" smtClean="0"/>
              <a:t>2/22/2020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F99BA-43AD-B845-8E67-BF48FDFD6E96}" type="slidenum">
              <a:rPr lang="en-US" smtClean="0"/>
              <a:t>‹#›</a:t>
            </a:fld>
            <a:endParaRPr lang="en-US"/>
          </a:p>
        </p:txBody>
      </p:sp>
    </p:spTree>
    <p:extLst>
      <p:ext uri="{BB962C8B-B14F-4D97-AF65-F5344CB8AC3E}">
        <p14:creationId xmlns:p14="http://schemas.microsoft.com/office/powerpoint/2010/main" val="27001324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KXTCzzden2o#action=shar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cskills.org.uk/abou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iglifejournal.com/blogs/blog/teach-growth-mindset-kids-activitie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wabisabilearning.com/blog/growth-mindset-quiz" TargetMode="External"/><Relationship Id="rId4" Type="http://schemas.openxmlformats.org/officeDocument/2006/relationships/hyperlink" Target="https://www.excelsior.edu/article/growth-mindset/"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oday.com/popculture/j-k-rowling-s-original-harry-potter-pitch-was-rejected-t117763"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n.wikipedia.org/wiki/James_Dyson"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ictionary.cambridge.org/dictionary/english/orac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ictionary.cambridge.org/dictionary/english/critical-think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hemployment.org.uk/yp-article/what-to-do-after-a-levels-apprenticeships-degree-job/"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ictionary.cambridge.org/dictionary/english/resilienc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thecdi.net/Careers-Framework" TargetMode="External"/><Relationship Id="rId5" Type="http://schemas.openxmlformats.org/officeDocument/2006/relationships/hyperlink" Target="https://dictionary.cambridge.org/dictionary/english/oncology" TargetMode="External"/><Relationship Id="rId4" Type="http://schemas.openxmlformats.org/officeDocument/2006/relationships/hyperlink" Target="https://dictionary.cambridge.org/dictionary/english/soft-skills"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time_continue=5&amp;v=48TE3mqUXow&amp;feature=emb_logo"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ucas.com/undergraduate/what-and-where-study/ucas-undergraduate-entry-requirements" TargetMode="External"/><Relationship Id="rId4" Type="http://schemas.openxmlformats.org/officeDocument/2006/relationships/hyperlink" Target="https://www.ucas.com/further-education/ucas-progress/getting-started/what-are-my-options-after-gcses-or-national-5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exico.com/en/definition/care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exico.com/en/definition/salary"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brightnetwork.co.uk/no-idea-what-do/why-its-ok-have-no-idea-what-do/" TargetMode="External"/><Relationship Id="rId4" Type="http://schemas.openxmlformats.org/officeDocument/2006/relationships/hyperlink" Target="https://dictionary.cambridge.org/dictionary/english/cv?q=CV"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ctionary.cambridge.org/dictionary/english/environmen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ted.com/speakers/greta_thunber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guardian.com/artanddesign/2018/oct/10/norman-fosters-bloomberg-office-in-london-wins-stirling-priz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theguardian.com/environment/2007/nov/22/ethicalliving.renewableenerg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kAphgHhlte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ictionary.cambridge.org/dictionary/english/enginee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argetcareers.co.uk/careers-advice/choosing-your-career/385829-i-want-a-career-helping-people-what-are-my-op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time_continue=142&amp;v=PSrpfLmxwu0&amp;feature=emb_logo"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yourdictionary.com/proton" TargetMode="External"/><Relationship Id="rId4" Type="http://schemas.openxmlformats.org/officeDocument/2006/relationships/hyperlink" Target="https://www.cancer.net/navigating-cancer-care/how-cancer-treated/radiation-therapy/proton-therap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3F99BA-43AD-B845-8E67-BF48FDFD6E96}" type="slidenum">
              <a:rPr lang="en-US" smtClean="0"/>
              <a:t>1</a:t>
            </a:fld>
            <a:endParaRPr lang="en-US"/>
          </a:p>
        </p:txBody>
      </p:sp>
    </p:spTree>
    <p:extLst>
      <p:ext uri="{BB962C8B-B14F-4D97-AF65-F5344CB8AC3E}">
        <p14:creationId xmlns:p14="http://schemas.microsoft.com/office/powerpoint/2010/main" val="101448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Images: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iStock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2) Screenshots from the film</a:t>
            </a:r>
          </a:p>
        </p:txBody>
      </p:sp>
      <p:sp>
        <p:nvSpPr>
          <p:cNvPr id="4" name="Slide Number Placeholder 3"/>
          <p:cNvSpPr>
            <a:spLocks noGrp="1"/>
          </p:cNvSpPr>
          <p:nvPr>
            <p:ph type="sldNum" sz="quarter" idx="10"/>
          </p:nvPr>
        </p:nvSpPr>
        <p:spPr/>
        <p:txBody>
          <a:bodyPr/>
          <a:lstStyle/>
          <a:p>
            <a:fld id="{2F3F99BA-43AD-B845-8E67-BF48FDFD6E96}" type="slidenum">
              <a:rPr lang="en-US" smtClean="0"/>
              <a:t>10</a:t>
            </a:fld>
            <a:endParaRPr lang="en-US"/>
          </a:p>
        </p:txBody>
      </p:sp>
    </p:spTree>
    <p:extLst>
      <p:ext uri="{BB962C8B-B14F-4D97-AF65-F5344CB8AC3E}">
        <p14:creationId xmlns:p14="http://schemas.microsoft.com/office/powerpoint/2010/main" val="267709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Alternative video link: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a:t>
            </a:r>
            <a:r>
              <a:rPr lang="en-GB" dirty="0">
                <a:hlinkClick r:id="rId3"/>
              </a:rPr>
              <a:t>https://www.youtube.com/watch?v=KXTCzzden2o#action=share</a:t>
            </a:r>
            <a:r>
              <a:rPr lang="en-GB" dirty="0"/>
              <a:t> Navy recruitment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Images: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iStock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2) Video screenshot</a:t>
            </a:r>
          </a:p>
        </p:txBody>
      </p:sp>
      <p:sp>
        <p:nvSpPr>
          <p:cNvPr id="4" name="Slide Number Placeholder 3"/>
          <p:cNvSpPr>
            <a:spLocks noGrp="1"/>
          </p:cNvSpPr>
          <p:nvPr>
            <p:ph type="sldNum" sz="quarter" idx="10"/>
          </p:nvPr>
        </p:nvSpPr>
        <p:spPr/>
        <p:txBody>
          <a:bodyPr/>
          <a:lstStyle/>
          <a:p>
            <a:fld id="{2F3F99BA-43AD-B845-8E67-BF48FDFD6E96}" type="slidenum">
              <a:rPr lang="en-US" smtClean="0"/>
              <a:t>11</a:t>
            </a:fld>
            <a:endParaRPr lang="en-US"/>
          </a:p>
        </p:txBody>
      </p:sp>
    </p:spTree>
    <p:extLst>
      <p:ext uri="{BB962C8B-B14F-4D97-AF65-F5344CB8AC3E}">
        <p14:creationId xmlns:p14="http://schemas.microsoft.com/office/powerpoint/2010/main" val="3220457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References: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dirty="0">
                <a:hlinkClick r:id="rId3"/>
              </a:rPr>
              <a:t>https://ccskills.org.uk/about</a:t>
            </a:r>
            <a:endParaRPr lang="en-GB" dirty="0"/>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Images: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iStock </a:t>
            </a:r>
          </a:p>
        </p:txBody>
      </p:sp>
      <p:sp>
        <p:nvSpPr>
          <p:cNvPr id="4" name="Slide Number Placeholder 3"/>
          <p:cNvSpPr>
            <a:spLocks noGrp="1"/>
          </p:cNvSpPr>
          <p:nvPr>
            <p:ph type="sldNum" sz="quarter" idx="10"/>
          </p:nvPr>
        </p:nvSpPr>
        <p:spPr/>
        <p:txBody>
          <a:bodyPr/>
          <a:lstStyle/>
          <a:p>
            <a:fld id="{2F3F99BA-43AD-B845-8E67-BF48FDFD6E96}" type="slidenum">
              <a:rPr lang="en-US" smtClean="0"/>
              <a:t>12</a:t>
            </a:fld>
            <a:endParaRPr lang="en-US"/>
          </a:p>
        </p:txBody>
      </p:sp>
    </p:spTree>
    <p:extLst>
      <p:ext uri="{BB962C8B-B14F-4D97-AF65-F5344CB8AC3E}">
        <p14:creationId xmlns:p14="http://schemas.microsoft.com/office/powerpoint/2010/main" val="362675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Images: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iStock </a:t>
            </a:r>
          </a:p>
        </p:txBody>
      </p:sp>
      <p:sp>
        <p:nvSpPr>
          <p:cNvPr id="4" name="Slide Number Placeholder 3"/>
          <p:cNvSpPr>
            <a:spLocks noGrp="1"/>
          </p:cNvSpPr>
          <p:nvPr>
            <p:ph type="sldNum" sz="quarter" idx="10"/>
          </p:nvPr>
        </p:nvSpPr>
        <p:spPr/>
        <p:txBody>
          <a:bodyPr/>
          <a:lstStyle/>
          <a:p>
            <a:fld id="{2F3F99BA-43AD-B845-8E67-BF48FDFD6E96}" type="slidenum">
              <a:rPr lang="en-US" smtClean="0"/>
              <a:t>13</a:t>
            </a:fld>
            <a:endParaRPr lang="en-US"/>
          </a:p>
        </p:txBody>
      </p:sp>
    </p:spTree>
    <p:extLst>
      <p:ext uri="{BB962C8B-B14F-4D97-AF65-F5344CB8AC3E}">
        <p14:creationId xmlns:p14="http://schemas.microsoft.com/office/powerpoint/2010/main" val="71815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Images:</a:t>
            </a:r>
          </a:p>
          <a:p>
            <a:r>
              <a:rPr lang="en-GB" b="0" dirty="0"/>
              <a:t>1) </a:t>
            </a:r>
            <a:r>
              <a:rPr lang="en-GB" b="0" dirty="0" err="1"/>
              <a:t>Istock</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14</a:t>
            </a:fld>
            <a:endParaRPr lang="en-US"/>
          </a:p>
        </p:txBody>
      </p:sp>
    </p:spTree>
    <p:extLst>
      <p:ext uri="{BB962C8B-B14F-4D97-AF65-F5344CB8AC3E}">
        <p14:creationId xmlns:p14="http://schemas.microsoft.com/office/powerpoint/2010/main" val="3599183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Reference:</a:t>
            </a:r>
          </a:p>
          <a:p>
            <a:pPr marL="228600" indent="-228600">
              <a:buAutoNum type="arabicParenR"/>
            </a:pPr>
            <a:r>
              <a:rPr lang="en-GB" dirty="0">
                <a:hlinkClick r:id="rId3"/>
              </a:rPr>
              <a:t>https://biglifejournal.com/blogs/blog/teach-growth-mindset-kids-activities</a:t>
            </a:r>
            <a:endParaRPr lang="en-GB" dirty="0"/>
          </a:p>
          <a:p>
            <a:pPr marL="228600" indent="-228600">
              <a:buAutoNum type="arabicParenR"/>
            </a:pPr>
            <a:r>
              <a:rPr lang="en-GB" dirty="0">
                <a:hlinkClick r:id="rId4"/>
              </a:rPr>
              <a:t>https://www.excelsior.edu/article/growth-mindset/</a:t>
            </a:r>
            <a:endParaRPr lang="en-GB" dirty="0"/>
          </a:p>
          <a:p>
            <a:pPr marL="228600" indent="-228600">
              <a:buAutoNum type="arabicParenR"/>
            </a:pPr>
            <a:r>
              <a:rPr lang="en-GB" dirty="0">
                <a:hlinkClick r:id="rId5"/>
              </a:rPr>
              <a:t>https://www.wabisabilearning.com/blog/growth-mindset-quiz</a:t>
            </a:r>
            <a:r>
              <a:rPr lang="en-GB" dirty="0"/>
              <a:t> Growth mindset quiz</a:t>
            </a:r>
          </a:p>
          <a:p>
            <a:pPr marL="228600" indent="-228600">
              <a:buAutoNum type="arabicParen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0" indent="0">
              <a:buNone/>
            </a:pPr>
            <a:r>
              <a:rPr lang="en-GB" sz="1200" b="0" i="0" u="none" strike="noStrike" kern="1200" dirty="0">
                <a:solidFill>
                  <a:schemeClr val="tx1"/>
                </a:solidFill>
                <a:effectLst/>
                <a:latin typeface="+mn-lt"/>
                <a:ea typeface="+mn-ea"/>
                <a:cs typeface="+mn-cs"/>
              </a:rPr>
              <a:t>1</a:t>
            </a: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925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References:</a:t>
            </a:r>
          </a:p>
          <a:p>
            <a:pPr marL="228600" indent="-228600">
              <a:buAutoNum type="arabicParenR"/>
            </a:pPr>
            <a:r>
              <a:rPr lang="en-GB" dirty="0">
                <a:hlinkClick r:id="rId3"/>
              </a:rPr>
              <a:t>https://www.today.com/popculture/j-k-rowling-s-original-harry-potter-pitch-was-rejected-t117763</a:t>
            </a:r>
            <a:endParaRPr lang="en-GB" dirty="0"/>
          </a:p>
          <a:p>
            <a:pPr marL="228600" indent="-228600">
              <a:buAutoNum type="arabicParenR"/>
            </a:pPr>
            <a:r>
              <a:rPr lang="en-GB" dirty="0">
                <a:hlinkClick r:id="rId4"/>
              </a:rPr>
              <a:t>https://en.wikipedia.org/wiki/James_Dyson</a:t>
            </a:r>
            <a:endParaRPr lang="en-GB" dirty="0"/>
          </a:p>
          <a:p>
            <a:pPr marL="228600" indent="-228600">
              <a:buAutoNum type="arabicParen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0" indent="0">
              <a:buNone/>
            </a:pPr>
            <a:r>
              <a:rPr lang="en-GB" sz="1200" b="0" i="0" u="none" strike="noStrike" kern="1200" dirty="0">
                <a:solidFill>
                  <a:schemeClr val="tx1"/>
                </a:solidFill>
                <a:effectLst/>
                <a:latin typeface="+mn-lt"/>
                <a:ea typeface="+mn-ea"/>
                <a:cs typeface="+mn-cs"/>
              </a:rPr>
              <a:t>1) </a:t>
            </a:r>
            <a:r>
              <a:rPr lang="en-GB" dirty="0">
                <a:hlinkClick r:id="rId3"/>
              </a:rPr>
              <a:t>https://www.today.com/popculture/j-k-rowling-s-original-harry-potter-pitch-was-rejected-t117763</a:t>
            </a:r>
            <a:endParaRPr lang="en-GB" sz="1200" b="0" i="0" u="none" strike="noStrike" kern="1200" dirty="0">
              <a:solidFill>
                <a:schemeClr val="tx1"/>
              </a:solidFill>
              <a:effectLst/>
              <a:latin typeface="+mn-lt"/>
              <a:ea typeface="+mn-ea"/>
              <a:cs typeface="+mn-cs"/>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3328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References:</a:t>
            </a:r>
          </a:p>
          <a:p>
            <a:pPr marL="228600" indent="-228600">
              <a:buAutoNum type="arabicParenR"/>
            </a:pPr>
            <a:r>
              <a:rPr lang="en-GB" dirty="0">
                <a:hlinkClick r:id="rId3"/>
              </a:rPr>
              <a:t>https://dictionary.cambridge.org/dictionary/english/oracy</a:t>
            </a:r>
            <a:endParaRPr lang="en-GB" dirty="0"/>
          </a:p>
          <a:p>
            <a:pPr marL="228600" indent="-228600">
              <a:buAutoNum type="arabicParen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0" indent="0">
              <a:buNone/>
            </a:pPr>
            <a:r>
              <a:rPr lang="en-GB" sz="1200" b="0" i="0" u="none" strike="noStrike" kern="1200" dirty="0">
                <a:solidFill>
                  <a:schemeClr val="tx1"/>
                </a:solidFill>
                <a:effectLst/>
                <a:latin typeface="+mn-lt"/>
                <a:ea typeface="+mn-ea"/>
                <a:cs typeface="+mn-cs"/>
              </a:rPr>
              <a:t>1) </a:t>
            </a:r>
            <a:r>
              <a:rPr lang="en-GB" sz="1200" b="0" i="0" u="none" strike="noStrike" kern="1200" dirty="0" err="1">
                <a:solidFill>
                  <a:schemeClr val="tx1"/>
                </a:solidFill>
                <a:effectLst/>
                <a:latin typeface="+mn-lt"/>
                <a:ea typeface="+mn-ea"/>
                <a:cs typeface="+mn-cs"/>
              </a:rPr>
              <a:t>Istock</a:t>
            </a:r>
            <a:endParaRPr lang="en-GB" sz="1200" b="0" i="0" u="none" strike="noStrike" kern="1200" dirty="0">
              <a:solidFill>
                <a:schemeClr val="tx1"/>
              </a:solidFill>
              <a:effectLst/>
              <a:latin typeface="+mn-lt"/>
              <a:ea typeface="+mn-ea"/>
              <a:cs typeface="+mn-cs"/>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61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References:</a:t>
            </a:r>
          </a:p>
          <a:p>
            <a:pPr marL="228600" indent="-228600">
              <a:buAutoNum type="arabicParenR"/>
            </a:pPr>
            <a:r>
              <a:rPr lang="en-GB" dirty="0">
                <a:hlinkClick r:id="rId3"/>
              </a:rPr>
              <a:t>https://dictionary.cambridge.org/dictionary/english/critical-thinking</a:t>
            </a:r>
            <a:endParaRPr lang="en-GB" dirty="0"/>
          </a:p>
          <a:p>
            <a:pPr marL="228600" indent="-228600">
              <a:buAutoNum type="arabicParenR"/>
            </a:pPr>
            <a:r>
              <a:rPr lang="en-GB" dirty="0"/>
              <a:t>BBC Blue Planet 2 programme</a:t>
            </a:r>
          </a:p>
          <a:p>
            <a:pPr marL="228600" indent="-228600">
              <a:buAutoNum type="arabicParen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228600" indent="-228600">
              <a:buAutoNum type="arabicParenR"/>
            </a:pPr>
            <a:r>
              <a:rPr lang="en-GB" sz="1200" b="0" i="0" u="none" strike="noStrike" kern="1200" dirty="0" err="1">
                <a:solidFill>
                  <a:schemeClr val="tx1"/>
                </a:solidFill>
                <a:effectLst/>
                <a:latin typeface="+mn-lt"/>
                <a:ea typeface="+mn-ea"/>
                <a:cs typeface="+mn-cs"/>
              </a:rPr>
              <a:t>Istock</a:t>
            </a:r>
            <a:endParaRPr lang="en-GB" sz="1200" b="0" i="0" u="none" strike="noStrike" kern="1200" dirty="0">
              <a:solidFill>
                <a:schemeClr val="tx1"/>
              </a:solidFill>
              <a:effectLst/>
              <a:latin typeface="+mn-lt"/>
              <a:ea typeface="+mn-ea"/>
              <a:cs typeface="+mn-cs"/>
            </a:endParaRPr>
          </a:p>
          <a:p>
            <a:pPr marL="228600" indent="-228600">
              <a:buAutoNum type="arabicParenR"/>
            </a:pPr>
            <a:r>
              <a:rPr lang="en-GB" sz="1200" b="0" i="0" u="none" strike="noStrike" kern="1200" dirty="0">
                <a:solidFill>
                  <a:schemeClr val="tx1"/>
                </a:solidFill>
                <a:effectLst/>
                <a:latin typeface="+mn-lt"/>
                <a:ea typeface="+mn-ea"/>
                <a:cs typeface="+mn-cs"/>
              </a:rPr>
              <a:t>Blue Planet 2</a:t>
            </a:r>
          </a:p>
          <a:p>
            <a:pPr marL="228600" indent="-228600">
              <a:buAutoNum type="arabicParenR"/>
            </a:pPr>
            <a:endParaRPr lang="en-GB" sz="1200" b="0" i="0" u="none" strike="noStrike" kern="1200" dirty="0">
              <a:solidFill>
                <a:schemeClr val="tx1"/>
              </a:solidFill>
              <a:effectLst/>
              <a:latin typeface="+mn-lt"/>
              <a:ea typeface="+mn-ea"/>
              <a:cs typeface="+mn-cs"/>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286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References:</a:t>
            </a:r>
          </a:p>
          <a:p>
            <a:pPr marL="228600" indent="-228600">
              <a:buAutoNum type="arabicParenR"/>
            </a:pPr>
            <a:r>
              <a:rPr lang="en-GB" dirty="0">
                <a:hlinkClick r:id="rId3"/>
              </a:rPr>
              <a:t>https://www.youthemployment.org.uk/yp-article/what-to-do-after-a-levels-apprenticeships-degree-job/</a:t>
            </a:r>
            <a:endParaRPr lang="en-GB" dirty="0"/>
          </a:p>
          <a:p>
            <a:pPr marL="228600" indent="-228600">
              <a:buAutoNum type="arabicParen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228600" indent="-228600">
              <a:buAutoNum type="arabicParenR"/>
            </a:pPr>
            <a:r>
              <a:rPr lang="en-GB" sz="1200" b="0" i="0" u="none" strike="noStrike" kern="1200" dirty="0" err="1">
                <a:solidFill>
                  <a:schemeClr val="tx1"/>
                </a:solidFill>
                <a:effectLst/>
                <a:latin typeface="+mn-lt"/>
                <a:ea typeface="+mn-ea"/>
                <a:cs typeface="+mn-cs"/>
              </a:rPr>
              <a:t>Istock</a:t>
            </a:r>
            <a:endParaRPr lang="en-GB" sz="1200" b="0" i="0" u="none" strike="noStrike" kern="1200" dirty="0">
              <a:solidFill>
                <a:schemeClr val="tx1"/>
              </a:solidFill>
              <a:effectLst/>
              <a:latin typeface="+mn-lt"/>
              <a:ea typeface="+mn-ea"/>
              <a:cs typeface="+mn-cs"/>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86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r>
              <a:rPr lang="en-GB" dirty="0"/>
              <a:t>References:</a:t>
            </a:r>
          </a:p>
          <a:p>
            <a:r>
              <a:rPr lang="en-GB" dirty="0"/>
              <a:t>1) </a:t>
            </a:r>
            <a:r>
              <a:rPr lang="en-GB" dirty="0">
                <a:hlinkClick r:id="rId3"/>
              </a:rPr>
              <a:t>https://dictionary.cambridge.org/dictionary/english/resilience</a:t>
            </a:r>
            <a:endParaRPr lang="en-GB" dirty="0"/>
          </a:p>
          <a:p>
            <a:r>
              <a:rPr lang="en-GB" sz="1200" b="0" i="0" kern="1200" dirty="0">
                <a:solidFill>
                  <a:schemeClr val="tx1"/>
                </a:solidFill>
                <a:effectLst/>
                <a:latin typeface="+mn-lt"/>
                <a:ea typeface="+mn-ea"/>
                <a:cs typeface="+mn-cs"/>
              </a:rPr>
              <a:t>2) </a:t>
            </a:r>
            <a:r>
              <a:rPr lang="en-GB" dirty="0">
                <a:hlinkClick r:id="rId4"/>
              </a:rPr>
              <a:t>https://dictionary.cambridge.org/dictionary/english/soft-skills</a:t>
            </a:r>
            <a:endParaRPr lang="en-GB" dirty="0"/>
          </a:p>
          <a:p>
            <a:r>
              <a:rPr lang="en-GB" dirty="0"/>
              <a:t>3) </a:t>
            </a:r>
            <a:r>
              <a:rPr lang="en-GB" dirty="0">
                <a:hlinkClick r:id="rId5"/>
              </a:rPr>
              <a:t>https://dictionary.cambridge.org/dictionary/english/oncology</a:t>
            </a:r>
            <a:endParaRPr lang="en-GB" dirty="0"/>
          </a:p>
          <a:p>
            <a:r>
              <a:rPr lang="en-GB" sz="1200" b="0" i="0" kern="1200" dirty="0">
                <a:solidFill>
                  <a:schemeClr val="tx1"/>
                </a:solidFill>
                <a:effectLst/>
                <a:latin typeface="+mn-lt"/>
                <a:ea typeface="+mn-ea"/>
                <a:cs typeface="+mn-cs"/>
              </a:rPr>
              <a:t>4) </a:t>
            </a:r>
            <a:r>
              <a:rPr lang="en-GB" dirty="0">
                <a:hlinkClick r:id="rId6"/>
              </a:rPr>
              <a:t>https://www.thecdi.net/Careers-Framework</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285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Alternative video link:</a:t>
            </a:r>
          </a:p>
          <a:p>
            <a:pPr marL="0" indent="0">
              <a:buNone/>
            </a:pPr>
            <a:r>
              <a:rPr lang="en-GB" sz="1200" b="0" i="0" u="none" strike="noStrike" kern="1200" dirty="0">
                <a:solidFill>
                  <a:schemeClr val="tx1"/>
                </a:solidFill>
                <a:effectLst/>
                <a:latin typeface="+mn-lt"/>
                <a:ea typeface="+mn-ea"/>
                <a:cs typeface="+mn-cs"/>
              </a:rPr>
              <a:t>1) </a:t>
            </a:r>
            <a:r>
              <a:rPr lang="en-GB" dirty="0">
                <a:hlinkClick r:id="rId3"/>
              </a:rPr>
              <a:t>https://www.youtube.com/watch?time_continue=5&amp;v=48TE3mqUXow&amp;feature=emb_logo</a:t>
            </a:r>
            <a:endParaRPr lang="en-GB" dirty="0"/>
          </a:p>
          <a:p>
            <a:pPr marL="0" indent="0">
              <a:buNone/>
            </a:pPr>
            <a:r>
              <a:rPr lang="en-GB" sz="1200" b="0" i="0" u="none" strike="noStrike" kern="1200" dirty="0">
                <a:solidFill>
                  <a:schemeClr val="tx1"/>
                </a:solidFill>
                <a:effectLst/>
                <a:latin typeface="+mn-lt"/>
                <a:ea typeface="+mn-ea"/>
                <a:cs typeface="+mn-cs"/>
              </a:rPr>
              <a:t>2) </a:t>
            </a:r>
            <a:r>
              <a:rPr lang="en-GB" dirty="0">
                <a:hlinkClick r:id="rId4"/>
              </a:rPr>
              <a:t>https://www.ucas.com/further-education/ucas-progress/getting-started/what-are-my-options-after-gcses-or-national-5s</a:t>
            </a:r>
            <a:endParaRPr lang="en-GB" dirty="0"/>
          </a:p>
          <a:p>
            <a:pPr marL="0" indent="0">
              <a:buNone/>
            </a:pPr>
            <a:r>
              <a:rPr lang="en-GB" sz="1200" b="0" i="0" u="none" strike="noStrike" kern="1200" dirty="0">
                <a:solidFill>
                  <a:schemeClr val="tx1"/>
                </a:solidFill>
                <a:effectLst/>
                <a:latin typeface="+mn-lt"/>
                <a:ea typeface="+mn-ea"/>
                <a:cs typeface="+mn-cs"/>
              </a:rPr>
              <a:t>3) </a:t>
            </a:r>
            <a:r>
              <a:rPr lang="en-GB" dirty="0">
                <a:hlinkClick r:id="rId5"/>
              </a:rPr>
              <a:t>https://www.ucas.com/undergraduate/what-and-where-study/ucas-undergraduate-entry-requirements</a:t>
            </a:r>
            <a:endParaRPr lang="en-GB" dirty="0"/>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0" indent="0">
              <a:buNone/>
            </a:pPr>
            <a:endParaRPr lang="en-GB" sz="1200" b="0" i="0" u="none" strike="noStrike" kern="1200" dirty="0">
              <a:solidFill>
                <a:schemeClr val="tx1"/>
              </a:solidFill>
              <a:effectLst/>
              <a:latin typeface="+mn-lt"/>
              <a:ea typeface="+mn-ea"/>
              <a:cs typeface="+mn-cs"/>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6438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Teachers</a:t>
            </a:r>
            <a:r>
              <a:rPr lang="en-US" dirty="0"/>
              <a:t>: Please send us in your questions this week ready for our follow up show.   Please make sure the students asking have permission for their photograph or recording to be shown.  Thank you.</a:t>
            </a:r>
          </a:p>
          <a:p>
            <a:endParaRPr lang="en-US" dirty="0"/>
          </a:p>
          <a:p>
            <a:r>
              <a:rPr lang="en-US" b="1" dirty="0"/>
              <a:t>Images:</a:t>
            </a:r>
          </a:p>
          <a:p>
            <a:r>
              <a:rPr lang="en-US" dirty="0"/>
              <a:t>1) </a:t>
            </a:r>
            <a:r>
              <a:rPr lang="en-US" dirty="0" err="1"/>
              <a:t>Istock</a:t>
            </a:r>
            <a:endParaRPr lang="en-US" dirty="0"/>
          </a:p>
        </p:txBody>
      </p:sp>
      <p:sp>
        <p:nvSpPr>
          <p:cNvPr id="4" name="Slide Number Placeholder 3"/>
          <p:cNvSpPr>
            <a:spLocks noGrp="1"/>
          </p:cNvSpPr>
          <p:nvPr>
            <p:ph type="sldNum" sz="quarter" idx="10"/>
          </p:nvPr>
        </p:nvSpPr>
        <p:spPr/>
        <p:txBody>
          <a:bodyPr/>
          <a:lstStyle/>
          <a:p>
            <a:fld id="{20F1A601-D8BD-B040-ABA4-FE93694EBCFA}" type="slidenum">
              <a:rPr lang="en-US" smtClean="0"/>
              <a:pPr/>
              <a:t>21</a:t>
            </a:fld>
            <a:endParaRPr lang="en-US"/>
          </a:p>
        </p:txBody>
      </p:sp>
    </p:spTree>
    <p:extLst>
      <p:ext uri="{BB962C8B-B14F-4D97-AF65-F5344CB8AC3E}">
        <p14:creationId xmlns:p14="http://schemas.microsoft.com/office/powerpoint/2010/main" val="3159213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1A601-D8BD-B040-ABA4-FE93694EBCFA}" type="slidenum">
              <a:rPr lang="en-US" smtClean="0"/>
              <a:pPr/>
              <a:t>22</a:t>
            </a:fld>
            <a:endParaRPr lang="en-US"/>
          </a:p>
        </p:txBody>
      </p:sp>
    </p:spTree>
    <p:extLst>
      <p:ext uri="{BB962C8B-B14F-4D97-AF65-F5344CB8AC3E}">
        <p14:creationId xmlns:p14="http://schemas.microsoft.com/office/powerpoint/2010/main" val="1925136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End slide</a:t>
            </a:r>
          </a:p>
        </p:txBody>
      </p:sp>
      <p:sp>
        <p:nvSpPr>
          <p:cNvPr id="4" name="Slide Number Placeholder 3"/>
          <p:cNvSpPr>
            <a:spLocks noGrp="1"/>
          </p:cNvSpPr>
          <p:nvPr>
            <p:ph type="sldNum" sz="quarter" idx="5"/>
          </p:nvPr>
        </p:nvSpPr>
        <p:spPr/>
        <p:txBody>
          <a:bodyPr/>
          <a:lstStyle/>
          <a:p>
            <a:fld id="{2F3F99BA-43AD-B845-8E67-BF48FDFD6E96}" type="slidenum">
              <a:rPr lang="en-US" smtClean="0"/>
              <a:t>23</a:t>
            </a:fld>
            <a:endParaRPr lang="en-US"/>
          </a:p>
        </p:txBody>
      </p:sp>
    </p:spTree>
    <p:extLst>
      <p:ext uri="{BB962C8B-B14F-4D97-AF65-F5344CB8AC3E}">
        <p14:creationId xmlns:p14="http://schemas.microsoft.com/office/powerpoint/2010/main" val="333412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https://www.lexico.com/en/definition/career</a:t>
            </a:r>
            <a:endParaRPr lang="en-GB" dirty="0"/>
          </a:p>
          <a:p>
            <a:pPr marL="228600" indent="-228600">
              <a:buAutoNum type="arabicParenR"/>
            </a:pPr>
            <a:endParaRPr lang="en-GB" b="0" dirty="0"/>
          </a:p>
          <a:p>
            <a:pPr marL="0" indent="0">
              <a:buNone/>
            </a:pPr>
            <a:r>
              <a:rPr lang="en-GB" b="0" dirty="0"/>
              <a:t>Images:</a:t>
            </a:r>
          </a:p>
          <a:p>
            <a:pPr marL="0" indent="0">
              <a:buNone/>
            </a:pPr>
            <a:r>
              <a:rPr lang="en-GB" b="0" dirty="0" err="1"/>
              <a:t>Istock</a:t>
            </a:r>
            <a:r>
              <a:rPr lang="en-GB" b="0" dirty="0"/>
              <a:t> </a:t>
            </a:r>
          </a:p>
        </p:txBody>
      </p:sp>
      <p:sp>
        <p:nvSpPr>
          <p:cNvPr id="4" name="Slide Number Placeholder 3"/>
          <p:cNvSpPr>
            <a:spLocks noGrp="1"/>
          </p:cNvSpPr>
          <p:nvPr>
            <p:ph type="sldNum" sz="quarter" idx="10"/>
          </p:nvPr>
        </p:nvSpPr>
        <p:spPr/>
        <p:txBody>
          <a:bodyPr/>
          <a:lstStyle/>
          <a:p>
            <a:fld id="{2F3F99BA-43AD-B845-8E67-BF48FDFD6E96}" type="slidenum">
              <a:rPr lang="en-US" smtClean="0"/>
              <a:t>3</a:t>
            </a:fld>
            <a:endParaRPr lang="en-US"/>
          </a:p>
        </p:txBody>
      </p:sp>
    </p:spTree>
    <p:extLst>
      <p:ext uri="{BB962C8B-B14F-4D97-AF65-F5344CB8AC3E}">
        <p14:creationId xmlns:p14="http://schemas.microsoft.com/office/powerpoint/2010/main" val="2866020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https://www.lexico.com/en/definition/salary</a:t>
            </a:r>
            <a:endParaRPr lang="en-GB" dirty="0"/>
          </a:p>
          <a:p>
            <a:pPr marL="228600" indent="-228600">
              <a:buAutoNum type="arabicParenR"/>
            </a:pPr>
            <a:r>
              <a:rPr lang="en-GB" dirty="0">
                <a:hlinkClick r:id="rId4"/>
              </a:rPr>
              <a:t>https://dictionary.cambridge.org/dictionary/english/cv?q=CV</a:t>
            </a:r>
            <a:endParaRPr lang="en-GB" dirty="0"/>
          </a:p>
          <a:p>
            <a:pPr marL="228600" indent="-228600">
              <a:buAutoNum type="arabicParenR"/>
            </a:pPr>
            <a:r>
              <a:rPr lang="en-GB" dirty="0">
                <a:hlinkClick r:id="rId5"/>
              </a:rPr>
              <a:t>https://www.brightnetwork.co.uk/no-idea-what-do/why-its-ok-have-no-idea-what-do/</a:t>
            </a:r>
            <a:endParaRPr lang="en-GB" dirty="0"/>
          </a:p>
          <a:p>
            <a:pPr marL="0" indent="0">
              <a:buNone/>
            </a:pPr>
            <a:endParaRPr lang="en-GB" b="0" dirty="0"/>
          </a:p>
          <a:p>
            <a:pPr marL="0" indent="0">
              <a:buNone/>
            </a:pPr>
            <a:r>
              <a:rPr lang="en-GB" b="0" dirty="0"/>
              <a:t>Images:</a:t>
            </a:r>
          </a:p>
          <a:p>
            <a:pPr marL="0" indent="0">
              <a:buNone/>
            </a:pPr>
            <a:r>
              <a:rPr lang="en-GB" b="0" dirty="0" err="1"/>
              <a:t>Istock</a:t>
            </a:r>
            <a:endParaRPr lang="en-GB" b="0" dirty="0"/>
          </a:p>
          <a:p>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4</a:t>
            </a:fld>
            <a:endParaRPr lang="en-US"/>
          </a:p>
        </p:txBody>
      </p:sp>
    </p:spTree>
    <p:extLst>
      <p:ext uri="{BB962C8B-B14F-4D97-AF65-F5344CB8AC3E}">
        <p14:creationId xmlns:p14="http://schemas.microsoft.com/office/powerpoint/2010/main" val="39471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https://dictionary.cambridge.org/dictionary/english/environment</a:t>
            </a:r>
            <a:endParaRPr lang="en-GB" dirty="0"/>
          </a:p>
          <a:p>
            <a:pPr marL="228600" indent="-228600">
              <a:buAutoNum type="arabicParenR"/>
            </a:pPr>
            <a:r>
              <a:rPr lang="en-GB" dirty="0">
                <a:hlinkClick r:id="rId4"/>
              </a:rPr>
              <a:t>https://www.ted.com/speakers/greta_Thunberg</a:t>
            </a:r>
            <a:endParaRPr lang="en-GB" dirty="0"/>
          </a:p>
          <a:p>
            <a:pPr marL="228600" indent="-228600">
              <a:buAutoNum type="arabicParenR"/>
            </a:pPr>
            <a:endParaRPr lang="en-GB" b="0" dirty="0"/>
          </a:p>
          <a:p>
            <a:pPr marL="0" indent="0">
              <a:buNone/>
            </a:pPr>
            <a:r>
              <a:rPr lang="en-GB" b="0" dirty="0"/>
              <a:t>Images:</a:t>
            </a:r>
          </a:p>
          <a:p>
            <a:pPr marL="228600" indent="-228600">
              <a:buAutoNum type="arabicParenR"/>
            </a:pPr>
            <a:r>
              <a:rPr lang="en-GB" dirty="0">
                <a:hlinkClick r:id="rId4"/>
              </a:rPr>
              <a:t>https://www.ted.com/speakers/greta_Thunberg</a:t>
            </a:r>
            <a:endParaRPr lang="en-GB" dirty="0"/>
          </a:p>
          <a:p>
            <a:pPr marL="228600" indent="-228600">
              <a:buAutoNum type="arabicParenR"/>
            </a:pP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5</a:t>
            </a:fld>
            <a:endParaRPr lang="en-US"/>
          </a:p>
        </p:txBody>
      </p:sp>
    </p:spTree>
    <p:extLst>
      <p:ext uri="{BB962C8B-B14F-4D97-AF65-F5344CB8AC3E}">
        <p14:creationId xmlns:p14="http://schemas.microsoft.com/office/powerpoint/2010/main" val="422219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https://www.theguardian.com/artanddesign/2018/oct/10/norman-fosters-bloomberg-office-in-london-wins-stirling-prize</a:t>
            </a:r>
            <a:endParaRPr lang="en-GB" b="0" dirty="0"/>
          </a:p>
          <a:p>
            <a:pPr marL="228600" indent="-228600">
              <a:buAutoNum type="arabicParenR"/>
            </a:pPr>
            <a:r>
              <a:rPr lang="en-GB" dirty="0"/>
              <a:t>https://constructionclimatechallenge.com/2019/05/22/3-ways-the-construction-industry-can-help-the-environment/</a:t>
            </a:r>
          </a:p>
          <a:p>
            <a:pPr marL="228600" indent="-228600">
              <a:buAutoNum type="arabicParenR"/>
            </a:pPr>
            <a:r>
              <a:rPr lang="en-GB" dirty="0">
                <a:hlinkClick r:id="rId4"/>
              </a:rPr>
              <a:t>https://www.theguardian.com/environment/2007/nov/22/ethicalliving.renewableenergy</a:t>
            </a:r>
            <a:endParaRPr lang="en-GB" dirty="0"/>
          </a:p>
          <a:p>
            <a:pPr marL="0" indent="0">
              <a:buNone/>
            </a:pPr>
            <a:endParaRPr lang="en-GB" b="0" dirty="0"/>
          </a:p>
          <a:p>
            <a:pPr marL="0" indent="0">
              <a:buNone/>
            </a:pPr>
            <a:r>
              <a:rPr lang="en-GB" b="0" dirty="0"/>
              <a:t>Images:</a:t>
            </a:r>
          </a:p>
          <a:p>
            <a:pPr marL="228600" indent="-228600">
              <a:buAutoNum type="arabicParenR"/>
            </a:pPr>
            <a:r>
              <a:rPr lang="en-GB" b="0" dirty="0" err="1"/>
              <a:t>Istock</a:t>
            </a:r>
            <a:endParaRPr lang="en-GB" b="0" dirty="0"/>
          </a:p>
          <a:p>
            <a:pPr marL="228600" indent="-228600">
              <a:buAutoNum type="arabicParenR"/>
            </a:pP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6</a:t>
            </a:fld>
            <a:endParaRPr lang="en-US"/>
          </a:p>
        </p:txBody>
      </p:sp>
    </p:spTree>
    <p:extLst>
      <p:ext uri="{BB962C8B-B14F-4D97-AF65-F5344CB8AC3E}">
        <p14:creationId xmlns:p14="http://schemas.microsoft.com/office/powerpoint/2010/main" val="1435539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Alternative video link:</a:t>
            </a:r>
          </a:p>
          <a:p>
            <a:r>
              <a:rPr lang="en-GB" dirty="0">
                <a:hlinkClick r:id="rId3"/>
              </a:rPr>
              <a:t>https://www.youtube.com/watch?v=kAphgHhlteM</a:t>
            </a:r>
            <a:r>
              <a:rPr lang="en-GB" dirty="0"/>
              <a:t> You tube Blue Planet 2 trailer</a:t>
            </a:r>
            <a:endParaRPr lang="en-GB" b="0" dirty="0"/>
          </a:p>
          <a:p>
            <a:r>
              <a:rPr lang="en-GB" b="0" dirty="0"/>
              <a:t>References:</a:t>
            </a:r>
          </a:p>
          <a:p>
            <a:pPr marL="228600" indent="-228600">
              <a:buAutoNum type="arabicParenR"/>
            </a:pPr>
            <a:r>
              <a:rPr lang="en-GB" dirty="0">
                <a:hlinkClick r:id="rId4"/>
              </a:rPr>
              <a:t>https://dictionary.cambridge.org/dictionary/english/engineer</a:t>
            </a:r>
            <a:endParaRPr lang="en-GB" dirty="0"/>
          </a:p>
          <a:p>
            <a:pPr marL="0" indent="0">
              <a:buNone/>
            </a:pPr>
            <a:endParaRPr lang="en-GB" b="0" dirty="0"/>
          </a:p>
          <a:p>
            <a:pPr marL="0" indent="0">
              <a:buNone/>
            </a:pPr>
            <a:r>
              <a:rPr lang="en-GB" b="0" dirty="0"/>
              <a:t>Images:</a:t>
            </a:r>
          </a:p>
          <a:p>
            <a:pPr marL="228600" indent="-228600">
              <a:buAutoNum type="arabicParenR"/>
            </a:pPr>
            <a:r>
              <a:rPr lang="en-GB" b="0" dirty="0" err="1"/>
              <a:t>Istock</a:t>
            </a:r>
            <a:endParaRPr lang="en-GB" b="0" dirty="0"/>
          </a:p>
          <a:p>
            <a:pPr marL="228600" indent="-228600">
              <a:buAutoNum type="arabicParenR"/>
            </a:pPr>
            <a:r>
              <a:rPr lang="en-GB" b="0" dirty="0"/>
              <a:t>Blue planet 2 trailer</a:t>
            </a:r>
          </a:p>
        </p:txBody>
      </p:sp>
      <p:sp>
        <p:nvSpPr>
          <p:cNvPr id="4" name="Slide Number Placeholder 3"/>
          <p:cNvSpPr>
            <a:spLocks noGrp="1"/>
          </p:cNvSpPr>
          <p:nvPr>
            <p:ph type="sldNum" sz="quarter" idx="10"/>
          </p:nvPr>
        </p:nvSpPr>
        <p:spPr/>
        <p:txBody>
          <a:bodyPr/>
          <a:lstStyle/>
          <a:p>
            <a:fld id="{2F3F99BA-43AD-B845-8E67-BF48FDFD6E96}" type="slidenum">
              <a:rPr lang="en-US" smtClean="0"/>
              <a:t>7</a:t>
            </a:fld>
            <a:endParaRPr lang="en-US"/>
          </a:p>
        </p:txBody>
      </p:sp>
    </p:spTree>
    <p:extLst>
      <p:ext uri="{BB962C8B-B14F-4D97-AF65-F5344CB8AC3E}">
        <p14:creationId xmlns:p14="http://schemas.microsoft.com/office/powerpoint/2010/main" val="83592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https://targetcareers.co.uk/careers-advice/choosing-your-career/385829-i-want-a-career-helping-people-what-are-my-options</a:t>
            </a:r>
            <a:endParaRPr lang="en-GB" dirty="0"/>
          </a:p>
          <a:p>
            <a:pPr marL="228600" indent="-228600">
              <a:buAutoNum type="arabicParenR"/>
            </a:pPr>
            <a:endParaRPr lang="en-GB" b="0" dirty="0"/>
          </a:p>
          <a:p>
            <a:endParaRPr lang="en-GB" b="0" dirty="0"/>
          </a:p>
          <a:p>
            <a:r>
              <a:rPr lang="en-GB" b="0" dirty="0"/>
              <a:t>Images:</a:t>
            </a:r>
          </a:p>
          <a:p>
            <a:pPr marL="228600" indent="-228600">
              <a:buAutoNum type="arabicParenR"/>
            </a:pPr>
            <a:r>
              <a:rPr lang="en-GB" b="0" dirty="0" err="1"/>
              <a:t>Istock</a:t>
            </a:r>
            <a:endParaRPr lang="en-GB" b="0" dirty="0"/>
          </a:p>
          <a:p>
            <a:pPr marL="228600" indent="-228600">
              <a:buAutoNum type="arabicParenR"/>
            </a:pPr>
            <a:r>
              <a:rPr lang="en-GB" b="0" dirty="0"/>
              <a:t>Screenshots from the film.</a:t>
            </a:r>
          </a:p>
        </p:txBody>
      </p:sp>
      <p:sp>
        <p:nvSpPr>
          <p:cNvPr id="4" name="Slide Number Placeholder 3"/>
          <p:cNvSpPr>
            <a:spLocks noGrp="1"/>
          </p:cNvSpPr>
          <p:nvPr>
            <p:ph type="sldNum" sz="quarter" idx="10"/>
          </p:nvPr>
        </p:nvSpPr>
        <p:spPr/>
        <p:txBody>
          <a:bodyPr/>
          <a:lstStyle/>
          <a:p>
            <a:fld id="{2F3F99BA-43AD-B845-8E67-BF48FDFD6E96}" type="slidenum">
              <a:rPr lang="en-US" smtClean="0"/>
              <a:t>8</a:t>
            </a:fld>
            <a:endParaRPr lang="en-US"/>
          </a:p>
        </p:txBody>
      </p:sp>
    </p:spTree>
    <p:extLst>
      <p:ext uri="{BB962C8B-B14F-4D97-AF65-F5344CB8AC3E}">
        <p14:creationId xmlns:p14="http://schemas.microsoft.com/office/powerpoint/2010/main" val="388732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https://www.youtube.com/watch?time_continue=142&amp;v=PSrpfLmxwu0&amp;feature=emb_logo</a:t>
            </a:r>
            <a:r>
              <a:rPr lang="en-GB" dirty="0"/>
              <a:t>  Christie hospital proton therapy</a:t>
            </a:r>
          </a:p>
          <a:p>
            <a:pPr marL="228600" indent="-228600">
              <a:buAutoNum type="arabicParenR"/>
            </a:pPr>
            <a:r>
              <a:rPr lang="en-GB" dirty="0">
                <a:hlinkClick r:id="rId4"/>
              </a:rPr>
              <a:t>https://www.cancer.net/navigating-cancer-care/how-cancer-treated/radiation-therapy/proton-therapy</a:t>
            </a:r>
            <a:r>
              <a:rPr lang="en-GB" dirty="0"/>
              <a:t> Proton therapy information</a:t>
            </a:r>
          </a:p>
          <a:p>
            <a:pPr marL="228600" indent="-228600">
              <a:buAutoNum type="arabicParenR"/>
            </a:pPr>
            <a:r>
              <a:rPr lang="en-GB" dirty="0">
                <a:hlinkClick r:id="rId5"/>
              </a:rPr>
              <a:t>https://www.yourdictionary.com/proton</a:t>
            </a:r>
            <a:endParaRPr lang="en-GB" b="0" dirty="0"/>
          </a:p>
          <a:p>
            <a:endParaRPr lang="en-GB" b="0" dirty="0"/>
          </a:p>
          <a:p>
            <a:r>
              <a:rPr lang="en-GB" b="0" dirty="0"/>
              <a:t>Images:</a:t>
            </a:r>
          </a:p>
          <a:p>
            <a:r>
              <a:rPr lang="en-GB" b="0" dirty="0"/>
              <a:t>1) Screenshot from the film.</a:t>
            </a:r>
          </a:p>
        </p:txBody>
      </p:sp>
      <p:sp>
        <p:nvSpPr>
          <p:cNvPr id="4" name="Slide Number Placeholder 3"/>
          <p:cNvSpPr>
            <a:spLocks noGrp="1"/>
          </p:cNvSpPr>
          <p:nvPr>
            <p:ph type="sldNum" sz="quarter" idx="10"/>
          </p:nvPr>
        </p:nvSpPr>
        <p:spPr/>
        <p:txBody>
          <a:bodyPr/>
          <a:lstStyle/>
          <a:p>
            <a:fld id="{2F3F99BA-43AD-B845-8E67-BF48FDFD6E96}" type="slidenum">
              <a:rPr lang="en-US" smtClean="0"/>
              <a:t>9</a:t>
            </a:fld>
            <a:endParaRPr lang="en-US"/>
          </a:p>
        </p:txBody>
      </p:sp>
    </p:spTree>
    <p:extLst>
      <p:ext uri="{BB962C8B-B14F-4D97-AF65-F5344CB8AC3E}">
        <p14:creationId xmlns:p14="http://schemas.microsoft.com/office/powerpoint/2010/main" val="2376301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10869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79005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85852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425955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636DD4-3030-3C4E-B0CA-BD7DA1983090}"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157549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3636DD4-3030-3C4E-B0CA-BD7DA1983090}"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09234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3636DD4-3030-3C4E-B0CA-BD7DA1983090}" type="datetimeFigureOut">
              <a:rPr lang="en-US" smtClean="0"/>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67104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3636DD4-3030-3C4E-B0CA-BD7DA1983090}" type="datetimeFigureOut">
              <a:rPr lang="en-US" smtClean="0"/>
              <a:t>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47139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36DD4-3030-3C4E-B0CA-BD7DA1983090}" type="datetimeFigureOut">
              <a:rPr lang="en-US" smtClean="0"/>
              <a:t>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81083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636DD4-3030-3C4E-B0CA-BD7DA1983090}"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60911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636DD4-3030-3C4E-B0CA-BD7DA1983090}"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106094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36DD4-3030-3C4E-B0CA-BD7DA1983090}" type="datetimeFigureOut">
              <a:rPr lang="en-US" smtClean="0"/>
              <a:t>2/22/2020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EFB5-B44B-A746-AD13-78F60F19D1C6}" type="slidenum">
              <a:rPr lang="en-US" smtClean="0"/>
              <a:t>‹#›</a:t>
            </a:fld>
            <a:endParaRPr lang="en-US"/>
          </a:p>
        </p:txBody>
      </p:sp>
    </p:spTree>
    <p:extLst>
      <p:ext uri="{BB962C8B-B14F-4D97-AF65-F5344CB8AC3E}">
        <p14:creationId xmlns:p14="http://schemas.microsoft.com/office/powerpoint/2010/main" val="1468720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7.jpeg"/><Relationship Id="rId7"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s://safeshare.tv/x/KXTCzzden2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ccskills.org.uk/abou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wabisabilearning.com/blog/growth-mindset-quiz" TargetMode="Externa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s://safeshare.tv/x/48TE3mqUXo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ucas.com/undergraduate/what-and-where-study/ucas-undergraduate-entry-requirements" TargetMode="External"/><Relationship Id="rId4" Type="http://schemas.openxmlformats.org/officeDocument/2006/relationships/hyperlink" Target="https://safeshare.tv/x/48TE3mqUXow"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hyperlink" Target="https://www.dropbox.com/request/RNqdDJzDAj6Kcwom6Kql" TargetMode="External"/><Relationship Id="rId4" Type="http://schemas.openxmlformats.org/officeDocument/2006/relationships/hyperlink" Target="mailto:info@thewowshow.or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ccskills.org.uk/careers" TargetMode="External"/><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hyperlink" Target="https://www.goconstruct.org/routes-into-construction/useful-qualifications-to-get-into-construction/" TargetMode="External"/><Relationship Id="rId7" Type="http://schemas.openxmlformats.org/officeDocument/2006/relationships/hyperlink" Target="https://www.cityandguilds.com/help/contact-us" TargetMode="External"/><Relationship Id="rId12" Type="http://schemas.openxmlformats.org/officeDocument/2006/relationships/image" Target="../media/image69.png"/><Relationship Id="rId17" Type="http://schemas.openxmlformats.org/officeDocument/2006/relationships/image" Target="../media/image77.png"/><Relationship Id="rId2" Type="http://schemas.openxmlformats.org/officeDocument/2006/relationships/notesSlide" Target="../notesSlides/notesSlide22.xml"/><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hyperlink" Target="https://www.healthcareers.nhs.uk/explore-roles/allied-health-professionals" TargetMode="External"/><Relationship Id="rId11" Type="http://schemas.openxmlformats.org/officeDocument/2006/relationships/hyperlink" Target="https://nationalcareers.service.gov.uk/" TargetMode="External"/><Relationship Id="rId5" Type="http://schemas.openxmlformats.org/officeDocument/2006/relationships/hyperlink" Target="https://www.healthcareers.nhs.uk/career-planning/study-and-training" TargetMode="External"/><Relationship Id="rId15" Type="http://schemas.openxmlformats.org/officeDocument/2006/relationships/image" Target="../media/image75.png"/><Relationship Id="rId10" Type="http://schemas.openxmlformats.org/officeDocument/2006/relationships/hyperlink" Target="https://www.bbc.co.uk/bitesize/careers" TargetMode="External"/><Relationship Id="rId4" Type="http://schemas.openxmlformats.org/officeDocument/2006/relationships/hyperlink" Target="https://www.royalnavy.mod.uk/careers/joining/get-in-contact" TargetMode="External"/><Relationship Id="rId9" Type="http://schemas.openxmlformats.org/officeDocument/2006/relationships/hyperlink" Target="https://www.screenskills.com/careers/" TargetMode="External"/><Relationship Id="rId14"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8.png"/><Relationship Id="rId5" Type="http://schemas.openxmlformats.org/officeDocument/2006/relationships/image" Target="../media/image81.png"/><Relationship Id="rId10" Type="http://schemas.openxmlformats.org/officeDocument/2006/relationships/image" Target="../media/image1.emf"/><Relationship Id="rId4" Type="http://schemas.openxmlformats.org/officeDocument/2006/relationships/image" Target="../media/image80.emf"/><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7.jpe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4.xml"/><Relationship Id="rId16" Type="http://schemas.openxmlformats.org/officeDocument/2006/relationships/image" Target="../media/image24.sv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hyperlink" Target="https://safeshare.tv/x/ss5e49729325fd4" TargetMode="Externa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81553" y="116634"/>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Century Gothic" panose="020B0502020202020204" pitchFamily="34" charset="0"/>
              <a:ea typeface="Calibri"/>
              <a:cs typeface="Calibri"/>
              <a:sym typeface="Calibri"/>
            </a:endParaRPr>
          </a:p>
        </p:txBody>
      </p:sp>
      <p:pic>
        <p:nvPicPr>
          <p:cNvPr id="6" name="Picture 5" descr="wow-show-logo_cmyk_pos.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9714" y="653302"/>
            <a:ext cx="2415571" cy="1931498"/>
          </a:xfrm>
          <a:prstGeom prst="rect">
            <a:avLst/>
          </a:prstGeom>
        </p:spPr>
      </p:pic>
      <p:pic>
        <p:nvPicPr>
          <p:cNvPr id="17" name="Picture 16"/>
          <p:cNvPicPr>
            <a:picLocks noChangeAspect="1"/>
          </p:cNvPicPr>
          <p:nvPr/>
        </p:nvPicPr>
        <p:blipFill>
          <a:blip r:embed="rId4"/>
          <a:stretch>
            <a:fillRect/>
          </a:stretch>
        </p:blipFill>
        <p:spPr>
          <a:xfrm>
            <a:off x="6249877" y="4279576"/>
            <a:ext cx="2292040" cy="1573135"/>
          </a:xfrm>
          <a:prstGeom prst="rect">
            <a:avLst/>
          </a:prstGeom>
        </p:spPr>
      </p:pic>
      <p:sp>
        <p:nvSpPr>
          <p:cNvPr id="2" name="TextBox 1"/>
          <p:cNvSpPr txBox="1"/>
          <p:nvPr/>
        </p:nvSpPr>
        <p:spPr>
          <a:xfrm>
            <a:off x="81553" y="3033888"/>
            <a:ext cx="8928992" cy="523220"/>
          </a:xfrm>
          <a:prstGeom prst="rect">
            <a:avLst/>
          </a:prstGeom>
          <a:noFill/>
        </p:spPr>
        <p:txBody>
          <a:bodyPr wrap="square" rtlCol="0">
            <a:spAutoFit/>
          </a:bodyPr>
          <a:lstStyle/>
          <a:p>
            <a:pPr algn="ctr"/>
            <a:r>
              <a:rPr lang="en-US" sz="2800" b="1" dirty="0">
                <a:latin typeface="Helvetica Neue"/>
                <a:cs typeface="Helvetica Neue"/>
              </a:rPr>
              <a:t>KS5 Lesson</a:t>
            </a:r>
          </a:p>
        </p:txBody>
      </p:sp>
      <p:sp>
        <p:nvSpPr>
          <p:cNvPr id="7" name="TextBox 6"/>
          <p:cNvSpPr txBox="1"/>
          <p:nvPr/>
        </p:nvSpPr>
        <p:spPr>
          <a:xfrm>
            <a:off x="5439118" y="3680557"/>
            <a:ext cx="3704881" cy="369332"/>
          </a:xfrm>
          <a:prstGeom prst="rect">
            <a:avLst/>
          </a:prstGeom>
          <a:noFill/>
        </p:spPr>
        <p:txBody>
          <a:bodyPr wrap="square" rtlCol="0">
            <a:spAutoFit/>
          </a:bodyPr>
          <a:lstStyle/>
          <a:p>
            <a:pPr algn="ctr"/>
            <a:r>
              <a:rPr lang="en-US" b="1" dirty="0">
                <a:latin typeface="Helvetica Neue"/>
                <a:cs typeface="Helvetica Neue"/>
              </a:rPr>
              <a:t>Sponsored by </a:t>
            </a:r>
          </a:p>
        </p:txBody>
      </p:sp>
      <p:pic>
        <p:nvPicPr>
          <p:cNvPr id="8" name="Picture 7" descr="A close up of a logo&#10;&#10;Description automatically generated">
            <a:extLst>
              <a:ext uri="{FF2B5EF4-FFF2-40B4-BE49-F238E27FC236}">
                <a16:creationId xmlns:a16="http://schemas.microsoft.com/office/drawing/2014/main" id="{07EE58D1-73D1-4774-AEC1-AE5F8305034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67629" y="6084086"/>
            <a:ext cx="3468029" cy="496431"/>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0595" y="4121679"/>
            <a:ext cx="3356026" cy="1469645"/>
          </a:xfrm>
          <a:prstGeom prst="rect">
            <a:avLst/>
          </a:prstGeom>
        </p:spPr>
      </p:pic>
      <p:sp>
        <p:nvSpPr>
          <p:cNvPr id="10" name="TextBox 9"/>
          <p:cNvSpPr txBox="1"/>
          <p:nvPr/>
        </p:nvSpPr>
        <p:spPr>
          <a:xfrm>
            <a:off x="580351" y="3680557"/>
            <a:ext cx="3155307" cy="369332"/>
          </a:xfrm>
          <a:prstGeom prst="rect">
            <a:avLst/>
          </a:prstGeom>
          <a:noFill/>
        </p:spPr>
        <p:txBody>
          <a:bodyPr wrap="square" rtlCol="0">
            <a:spAutoFit/>
          </a:bodyPr>
          <a:lstStyle/>
          <a:p>
            <a:pPr algn="ctr"/>
            <a:r>
              <a:rPr lang="en-US" b="1" dirty="0">
                <a:latin typeface="Helvetica Neue"/>
                <a:cs typeface="Helvetica Neue"/>
              </a:rPr>
              <a:t>Supporting</a:t>
            </a:r>
          </a:p>
        </p:txBody>
      </p:sp>
    </p:spTree>
    <p:extLst>
      <p:ext uri="{BB962C8B-B14F-4D97-AF65-F5344CB8AC3E}">
        <p14:creationId xmlns:p14="http://schemas.microsoft.com/office/powerpoint/2010/main" val="2029017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9CDD5B44-CA19-4BE4-A1A1-2D69167CF9F4}"/>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10" name="Shape 114">
            <a:extLst>
              <a:ext uri="{FF2B5EF4-FFF2-40B4-BE49-F238E27FC236}">
                <a16:creationId xmlns:a16="http://schemas.microsoft.com/office/drawing/2014/main" id="{C65ECCCA-541B-6747-BBA6-E7FAB693D6B1}"/>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keep us safe?</a:t>
            </a:r>
          </a:p>
        </p:txBody>
      </p:sp>
      <p:sp>
        <p:nvSpPr>
          <p:cNvPr id="14" name="Shape 88">
            <a:extLst>
              <a:ext uri="{FF2B5EF4-FFF2-40B4-BE49-F238E27FC236}">
                <a16:creationId xmlns:a16="http://schemas.microsoft.com/office/drawing/2014/main" id="{898E861F-C98E-8E43-B221-168B55957E03}"/>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Pentagon 20">
            <a:extLst>
              <a:ext uri="{FF2B5EF4-FFF2-40B4-BE49-F238E27FC236}">
                <a16:creationId xmlns:a16="http://schemas.microsoft.com/office/drawing/2014/main" id="{30B7ACA0-D169-2945-BD63-E0622FEE9BDF}"/>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pic>
        <p:nvPicPr>
          <p:cNvPr id="18" name="Picture 2" descr="Image result for wow careers">
            <a:extLst>
              <a:ext uri="{FF2B5EF4-FFF2-40B4-BE49-F238E27FC236}">
                <a16:creationId xmlns:a16="http://schemas.microsoft.com/office/drawing/2014/main" id="{249C3069-2F50-3749-B280-51F614D561D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33">
            <a:extLst>
              <a:ext uri="{FF2B5EF4-FFF2-40B4-BE49-F238E27FC236}">
                <a16:creationId xmlns:a16="http://schemas.microsoft.com/office/drawing/2014/main" id="{CEE13E16-3B0C-4EF7-9C47-ADA761FAA8A8}"/>
              </a:ext>
            </a:extLst>
          </p:cNvPr>
          <p:cNvSpPr/>
          <p:nvPr/>
        </p:nvSpPr>
        <p:spPr>
          <a:xfrm>
            <a:off x="413211" y="4859046"/>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Firefighter</a:t>
            </a:r>
          </a:p>
        </p:txBody>
      </p:sp>
      <p:sp>
        <p:nvSpPr>
          <p:cNvPr id="17" name="Rectangle: Rounded Corners 33">
            <a:extLst>
              <a:ext uri="{FF2B5EF4-FFF2-40B4-BE49-F238E27FC236}">
                <a16:creationId xmlns:a16="http://schemas.microsoft.com/office/drawing/2014/main" id="{AE6C0E11-4043-4E31-A3CC-88D61B84F38D}"/>
              </a:ext>
            </a:extLst>
          </p:cNvPr>
          <p:cNvSpPr/>
          <p:nvPr/>
        </p:nvSpPr>
        <p:spPr>
          <a:xfrm>
            <a:off x="427699" y="2987832"/>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Chef</a:t>
            </a:r>
          </a:p>
        </p:txBody>
      </p:sp>
      <p:sp>
        <p:nvSpPr>
          <p:cNvPr id="20" name="Rectangle: Rounded Corners 33">
            <a:extLst>
              <a:ext uri="{FF2B5EF4-FFF2-40B4-BE49-F238E27FC236}">
                <a16:creationId xmlns:a16="http://schemas.microsoft.com/office/drawing/2014/main" id="{139D5F10-E169-402B-8B11-81195B3099EA}"/>
              </a:ext>
            </a:extLst>
          </p:cNvPr>
          <p:cNvSpPr/>
          <p:nvPr/>
        </p:nvSpPr>
        <p:spPr>
          <a:xfrm>
            <a:off x="417244" y="5488418"/>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Aircraft Controller</a:t>
            </a:r>
          </a:p>
        </p:txBody>
      </p:sp>
      <p:sp>
        <p:nvSpPr>
          <p:cNvPr id="22" name="Rectangle: Rounded Corners 33">
            <a:extLst>
              <a:ext uri="{FF2B5EF4-FFF2-40B4-BE49-F238E27FC236}">
                <a16:creationId xmlns:a16="http://schemas.microsoft.com/office/drawing/2014/main" id="{D393E052-AEB2-4EC4-9DCE-1DA70E79ABCE}"/>
              </a:ext>
            </a:extLst>
          </p:cNvPr>
          <p:cNvSpPr/>
          <p:nvPr/>
        </p:nvSpPr>
        <p:spPr>
          <a:xfrm>
            <a:off x="413211" y="3608360"/>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Logistics</a:t>
            </a:r>
          </a:p>
        </p:txBody>
      </p:sp>
      <p:sp>
        <p:nvSpPr>
          <p:cNvPr id="27" name="Rectangle: Rounded Corners 33">
            <a:extLst>
              <a:ext uri="{FF2B5EF4-FFF2-40B4-BE49-F238E27FC236}">
                <a16:creationId xmlns:a16="http://schemas.microsoft.com/office/drawing/2014/main" id="{43EC3F94-F00C-4A03-9296-966A2A4A936A}"/>
              </a:ext>
            </a:extLst>
          </p:cNvPr>
          <p:cNvSpPr/>
          <p:nvPr/>
        </p:nvSpPr>
        <p:spPr>
          <a:xfrm>
            <a:off x="413211" y="6107939"/>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Engineer</a:t>
            </a:r>
          </a:p>
        </p:txBody>
      </p:sp>
      <p:sp>
        <p:nvSpPr>
          <p:cNvPr id="28" name="Rectangle: Rounded Corners 33">
            <a:extLst>
              <a:ext uri="{FF2B5EF4-FFF2-40B4-BE49-F238E27FC236}">
                <a16:creationId xmlns:a16="http://schemas.microsoft.com/office/drawing/2014/main" id="{7120DE09-FEB7-416A-9CA2-05DCDF5A4226}"/>
              </a:ext>
            </a:extLst>
          </p:cNvPr>
          <p:cNvSpPr/>
          <p:nvPr/>
        </p:nvSpPr>
        <p:spPr>
          <a:xfrm>
            <a:off x="413211" y="4229674"/>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Diver</a:t>
            </a:r>
          </a:p>
        </p:txBody>
      </p:sp>
      <p:pic>
        <p:nvPicPr>
          <p:cNvPr id="3" name="Picture 2">
            <a:extLst>
              <a:ext uri="{FF2B5EF4-FFF2-40B4-BE49-F238E27FC236}">
                <a16:creationId xmlns:a16="http://schemas.microsoft.com/office/drawing/2014/main" id="{E68CB37C-CD7D-4C4D-A5E2-EEDEDB38DE1A}"/>
              </a:ext>
            </a:extLst>
          </p:cNvPr>
          <p:cNvPicPr>
            <a:picLocks noChangeAspect="1"/>
          </p:cNvPicPr>
          <p:nvPr/>
        </p:nvPicPr>
        <p:blipFill>
          <a:blip r:embed="rId4"/>
          <a:stretch>
            <a:fillRect/>
          </a:stretch>
        </p:blipFill>
        <p:spPr>
          <a:xfrm>
            <a:off x="3963963" y="4039007"/>
            <a:ext cx="4834180" cy="2393923"/>
          </a:xfrm>
          <a:prstGeom prst="rect">
            <a:avLst/>
          </a:prstGeom>
        </p:spPr>
      </p:pic>
      <p:pic>
        <p:nvPicPr>
          <p:cNvPr id="5" name="Picture 4">
            <a:extLst>
              <a:ext uri="{FF2B5EF4-FFF2-40B4-BE49-F238E27FC236}">
                <a16:creationId xmlns:a16="http://schemas.microsoft.com/office/drawing/2014/main" id="{122BE332-5199-4719-87B2-C3BDCC96EDFD}"/>
              </a:ext>
            </a:extLst>
          </p:cNvPr>
          <p:cNvPicPr>
            <a:picLocks noChangeAspect="1"/>
          </p:cNvPicPr>
          <p:nvPr/>
        </p:nvPicPr>
        <p:blipFill>
          <a:blip r:embed="rId5"/>
          <a:stretch>
            <a:fillRect/>
          </a:stretch>
        </p:blipFill>
        <p:spPr>
          <a:xfrm>
            <a:off x="6114808" y="1749151"/>
            <a:ext cx="2440274" cy="1012748"/>
          </a:xfrm>
          <a:prstGeom prst="rect">
            <a:avLst/>
          </a:prstGeom>
        </p:spPr>
      </p:pic>
      <p:sp>
        <p:nvSpPr>
          <p:cNvPr id="23" name="Rectangle: Rounded Corners 33">
            <a:extLst>
              <a:ext uri="{FF2B5EF4-FFF2-40B4-BE49-F238E27FC236}">
                <a16:creationId xmlns:a16="http://schemas.microsoft.com/office/drawing/2014/main" id="{6DC68E75-74B3-4CF9-9EE6-BDDF0EDD1594}"/>
              </a:ext>
            </a:extLst>
          </p:cNvPr>
          <p:cNvSpPr/>
          <p:nvPr/>
        </p:nvSpPr>
        <p:spPr>
          <a:xfrm>
            <a:off x="3963963" y="2922933"/>
            <a:ext cx="4834180" cy="955040"/>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navy is an excellent place to learn skills for a career whilst earning a salary.  A job is guaranteed after you complete your training.  </a:t>
            </a:r>
          </a:p>
        </p:txBody>
      </p:sp>
      <p:pic>
        <p:nvPicPr>
          <p:cNvPr id="6" name="Picture 5">
            <a:extLst>
              <a:ext uri="{FF2B5EF4-FFF2-40B4-BE49-F238E27FC236}">
                <a16:creationId xmlns:a16="http://schemas.microsoft.com/office/drawing/2014/main" id="{D622CBCD-32E2-4110-93FC-A001BE961D0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414636" y="3032629"/>
            <a:ext cx="1329318" cy="1138366"/>
          </a:xfrm>
          <a:prstGeom prst="rect">
            <a:avLst/>
          </a:prstGeom>
        </p:spPr>
      </p:pic>
      <p:pic>
        <p:nvPicPr>
          <p:cNvPr id="8" name="Picture 7">
            <a:extLst>
              <a:ext uri="{FF2B5EF4-FFF2-40B4-BE49-F238E27FC236}">
                <a16:creationId xmlns:a16="http://schemas.microsoft.com/office/drawing/2014/main" id="{C03EB2F9-6A73-43CE-B9BB-667E7426A90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42708" y="4266393"/>
            <a:ext cx="1301246" cy="1111763"/>
          </a:xfrm>
          <a:prstGeom prst="rect">
            <a:avLst/>
          </a:prstGeom>
        </p:spPr>
      </p:pic>
      <p:pic>
        <p:nvPicPr>
          <p:cNvPr id="9" name="Picture 8">
            <a:extLst>
              <a:ext uri="{FF2B5EF4-FFF2-40B4-BE49-F238E27FC236}">
                <a16:creationId xmlns:a16="http://schemas.microsoft.com/office/drawing/2014/main" id="{8910B58F-795B-46F3-9544-E3F9E32433D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456420" y="5473553"/>
            <a:ext cx="1287534" cy="1108881"/>
          </a:xfrm>
          <a:prstGeom prst="rect">
            <a:avLst/>
          </a:prstGeom>
        </p:spPr>
      </p:pic>
      <p:pic>
        <p:nvPicPr>
          <p:cNvPr id="11" name="Picture 10">
            <a:extLst>
              <a:ext uri="{FF2B5EF4-FFF2-40B4-BE49-F238E27FC236}">
                <a16:creationId xmlns:a16="http://schemas.microsoft.com/office/drawing/2014/main" id="{894BFF69-3DC7-40DC-9F19-B45427C0026C}"/>
              </a:ext>
            </a:extLst>
          </p:cNvPr>
          <p:cNvPicPr>
            <a:picLocks noChangeAspect="1"/>
          </p:cNvPicPr>
          <p:nvPr/>
        </p:nvPicPr>
        <p:blipFill>
          <a:blip r:embed="rId9"/>
          <a:stretch>
            <a:fillRect/>
          </a:stretch>
        </p:blipFill>
        <p:spPr>
          <a:xfrm>
            <a:off x="5534414" y="820456"/>
            <a:ext cx="2218935" cy="800544"/>
          </a:xfrm>
          <a:prstGeom prst="rect">
            <a:avLst/>
          </a:prstGeom>
        </p:spPr>
      </p:pic>
      <p:sp>
        <p:nvSpPr>
          <p:cNvPr id="21" name="Rectangle 20">
            <a:extLst>
              <a:ext uri="{FF2B5EF4-FFF2-40B4-BE49-F238E27FC236}">
                <a16:creationId xmlns:a16="http://schemas.microsoft.com/office/drawing/2014/main" id="{F07A0358-CE94-49D0-AC45-D6C9289AA54C}"/>
              </a:ext>
            </a:extLst>
          </p:cNvPr>
          <p:cNvSpPr/>
          <p:nvPr/>
        </p:nvSpPr>
        <p:spPr>
          <a:xfrm>
            <a:off x="417244" y="828851"/>
            <a:ext cx="4778540" cy="1905662"/>
          </a:xfrm>
          <a:prstGeom prst="rect">
            <a:avLst/>
          </a:prstGeom>
          <a:solidFill>
            <a:schemeClr val="bg1"/>
          </a:solidFill>
          <a:ln w="28575">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Class reflection (4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In the film we saw all of the careers open to you in the navy.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1) Were you surprised at all of the different opportunities?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2) What did you think of their training and apprenticeships?</a:t>
            </a:r>
          </a:p>
          <a:p>
            <a:pPr algn="ct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p:txBody>
      </p:sp>
    </p:spTree>
    <p:extLst>
      <p:ext uri="{BB962C8B-B14F-4D97-AF65-F5344CB8AC3E}">
        <p14:creationId xmlns:p14="http://schemas.microsoft.com/office/powerpoint/2010/main" val="162171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0" grpId="0" animBg="1"/>
      <p:bldP spid="22" grpId="0" animBg="1"/>
      <p:bldP spid="27" grpId="0" animBg="1"/>
      <p:bldP spid="28"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9CDD5B44-CA19-4BE4-A1A1-2D69167CF9F4}"/>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10" name="Shape 114">
            <a:extLst>
              <a:ext uri="{FF2B5EF4-FFF2-40B4-BE49-F238E27FC236}">
                <a16:creationId xmlns:a16="http://schemas.microsoft.com/office/drawing/2014/main" id="{C65ECCCA-541B-6747-BBA6-E7FAB693D6B1}"/>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keep us safe?</a:t>
            </a:r>
          </a:p>
        </p:txBody>
      </p:sp>
      <p:sp>
        <p:nvSpPr>
          <p:cNvPr id="14" name="Shape 88">
            <a:extLst>
              <a:ext uri="{FF2B5EF4-FFF2-40B4-BE49-F238E27FC236}">
                <a16:creationId xmlns:a16="http://schemas.microsoft.com/office/drawing/2014/main" id="{898E861F-C98E-8E43-B221-168B55957E03}"/>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Pentagon 20">
            <a:extLst>
              <a:ext uri="{FF2B5EF4-FFF2-40B4-BE49-F238E27FC236}">
                <a16:creationId xmlns:a16="http://schemas.microsoft.com/office/drawing/2014/main" id="{30B7ACA0-D169-2945-BD63-E0622FEE9BDF}"/>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pic>
        <p:nvPicPr>
          <p:cNvPr id="18" name="Picture 2" descr="Image result for wow careers">
            <a:extLst>
              <a:ext uri="{FF2B5EF4-FFF2-40B4-BE49-F238E27FC236}">
                <a16:creationId xmlns:a16="http://schemas.microsoft.com/office/drawing/2014/main" id="{249C3069-2F50-3749-B280-51F614D561D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33">
            <a:extLst>
              <a:ext uri="{FF2B5EF4-FFF2-40B4-BE49-F238E27FC236}">
                <a16:creationId xmlns:a16="http://schemas.microsoft.com/office/drawing/2014/main" id="{568C4797-6C58-438F-BFE7-C03A3575F725}"/>
              </a:ext>
            </a:extLst>
          </p:cNvPr>
          <p:cNvSpPr/>
          <p:nvPr/>
        </p:nvSpPr>
        <p:spPr>
          <a:xfrm>
            <a:off x="4755171" y="3222702"/>
            <a:ext cx="4147208" cy="324311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dirty="0">
                <a:solidFill>
                  <a:schemeClr val="tx1"/>
                </a:solidFill>
                <a:latin typeface="Helvetica Neue" panose="02000503000000020004"/>
              </a:rPr>
              <a:t>Fact file:</a:t>
            </a:r>
          </a:p>
          <a:p>
            <a:pPr algn="ctr"/>
            <a:r>
              <a:rPr lang="en-GB" sz="1600" dirty="0">
                <a:solidFill>
                  <a:schemeClr val="tx1"/>
                </a:solidFill>
                <a:latin typeface="Helvetica Neue" panose="02000503000000020004"/>
              </a:rPr>
              <a:t>Making sure the force of 30,000 men and women can protect our nation’s interests all over the world, is no small task. The Naval service has nine branches, each performing a vital role. They keep the ships, submarines, aircraft – and people – operationally effective on every mission, 365 days a year. Depending on skills and experience, recruits can join a branch at either rating or officer level.</a:t>
            </a:r>
          </a:p>
        </p:txBody>
      </p:sp>
      <p:pic>
        <p:nvPicPr>
          <p:cNvPr id="2" name="Picture 1">
            <a:hlinkClick r:id="rId4"/>
            <a:extLst>
              <a:ext uri="{FF2B5EF4-FFF2-40B4-BE49-F238E27FC236}">
                <a16:creationId xmlns:a16="http://schemas.microsoft.com/office/drawing/2014/main" id="{727ABF3F-16A9-4412-AABD-EF7DD30CA6CF}"/>
              </a:ext>
            </a:extLst>
          </p:cNvPr>
          <p:cNvPicPr>
            <a:picLocks noChangeAspect="1"/>
          </p:cNvPicPr>
          <p:nvPr/>
        </p:nvPicPr>
        <p:blipFill>
          <a:blip r:embed="rId5"/>
          <a:stretch>
            <a:fillRect/>
          </a:stretch>
        </p:blipFill>
        <p:spPr>
          <a:xfrm>
            <a:off x="417244" y="875366"/>
            <a:ext cx="4147208" cy="2849177"/>
          </a:xfrm>
          <a:prstGeom prst="rect">
            <a:avLst/>
          </a:prstGeom>
        </p:spPr>
      </p:pic>
      <p:sp>
        <p:nvSpPr>
          <p:cNvPr id="20" name="Rectangle: Rounded Corners 59">
            <a:hlinkClick r:id="rId4"/>
            <a:extLst>
              <a:ext uri="{FF2B5EF4-FFF2-40B4-BE49-F238E27FC236}">
                <a16:creationId xmlns:a16="http://schemas.microsoft.com/office/drawing/2014/main" id="{FB350738-FE5B-4431-B6A6-FF4D76E0E8A0}"/>
              </a:ext>
            </a:extLst>
          </p:cNvPr>
          <p:cNvSpPr/>
          <p:nvPr/>
        </p:nvSpPr>
        <p:spPr>
          <a:xfrm>
            <a:off x="3890500" y="927632"/>
            <a:ext cx="618513" cy="572508"/>
          </a:xfrm>
          <a:prstGeom prst="roundRect">
            <a:avLst/>
          </a:prstGeom>
          <a:solidFill>
            <a:schemeClr val="bg1">
              <a:lumMod val="75000"/>
            </a:schemeClr>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0:00-</a:t>
            </a:r>
          </a:p>
          <a:p>
            <a:pPr algn="ctr"/>
            <a:r>
              <a:rPr lang="en-GB" sz="1600" b="1" dirty="0">
                <a:solidFill>
                  <a:schemeClr val="tx1"/>
                </a:solidFill>
                <a:latin typeface="Century Gothic" panose="020B0502020202020204" pitchFamily="34" charset="0"/>
              </a:rPr>
              <a:t>1:02</a:t>
            </a:r>
          </a:p>
        </p:txBody>
      </p:sp>
      <p:sp>
        <p:nvSpPr>
          <p:cNvPr id="3" name="Rectangle 2">
            <a:extLst>
              <a:ext uri="{FF2B5EF4-FFF2-40B4-BE49-F238E27FC236}">
                <a16:creationId xmlns:a16="http://schemas.microsoft.com/office/drawing/2014/main" id="{A30036F8-8448-4C89-8AA4-B076F4A58E2A}"/>
              </a:ext>
            </a:extLst>
          </p:cNvPr>
          <p:cNvSpPr/>
          <p:nvPr/>
        </p:nvSpPr>
        <p:spPr>
          <a:xfrm>
            <a:off x="107504" y="6597601"/>
            <a:ext cx="2141933" cy="246221"/>
          </a:xfrm>
          <a:prstGeom prst="rect">
            <a:avLst/>
          </a:prstGeom>
        </p:spPr>
        <p:txBody>
          <a:bodyPr wrap="none">
            <a:spAutoFit/>
          </a:bodyPr>
          <a:lstStyle/>
          <a:p>
            <a:r>
              <a:rPr lang="en-GB" sz="1000" dirty="0">
                <a:hlinkClick r:id="rId4"/>
              </a:rPr>
              <a:t>https://safeshare.tv/x/KXTCzzden2o#</a:t>
            </a:r>
            <a:endParaRPr lang="en-GB" sz="1000" dirty="0"/>
          </a:p>
        </p:txBody>
      </p:sp>
      <p:sp>
        <p:nvSpPr>
          <p:cNvPr id="21" name="Rectangle: Rounded Corners 33">
            <a:extLst>
              <a:ext uri="{FF2B5EF4-FFF2-40B4-BE49-F238E27FC236}">
                <a16:creationId xmlns:a16="http://schemas.microsoft.com/office/drawing/2014/main" id="{69DC6388-5F57-4AAC-83A2-C2DAB2440614}"/>
              </a:ext>
            </a:extLst>
          </p:cNvPr>
          <p:cNvSpPr/>
          <p:nvPr/>
        </p:nvSpPr>
        <p:spPr>
          <a:xfrm>
            <a:off x="444331" y="3904959"/>
            <a:ext cx="4064682" cy="254169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Joining the </a:t>
            </a:r>
            <a:r>
              <a:rPr lang="en-GB" sz="1600" b="1" dirty="0">
                <a:solidFill>
                  <a:schemeClr val="tx1"/>
                </a:solidFill>
                <a:latin typeface="Helvetica Neue" panose="02000503000000020004"/>
              </a:rPr>
              <a:t>Royal Navy </a:t>
            </a:r>
            <a:r>
              <a:rPr lang="en-GB" sz="1600" dirty="0">
                <a:solidFill>
                  <a:schemeClr val="tx1"/>
                </a:solidFill>
                <a:latin typeface="Helvetica Neue" panose="02000503000000020004"/>
              </a:rPr>
              <a:t>makes you part of something special. Part of a team. Protecting our nation’s interests, all over the world. It’s the kind of career you can be proud of, and your family can be proud of you for. A way to use your natural skills and develop new ones that stay with you for life. It’s not for everyone, but it could be for you.</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3" name="Rectangle 12">
            <a:extLst>
              <a:ext uri="{FF2B5EF4-FFF2-40B4-BE49-F238E27FC236}">
                <a16:creationId xmlns:a16="http://schemas.microsoft.com/office/drawing/2014/main" id="{43778DC3-46A8-4CA9-86BE-AAD4DDCFD1A3}"/>
              </a:ext>
            </a:extLst>
          </p:cNvPr>
          <p:cNvSpPr/>
          <p:nvPr/>
        </p:nvSpPr>
        <p:spPr>
          <a:xfrm>
            <a:off x="4755171" y="976402"/>
            <a:ext cx="4042972" cy="1905662"/>
          </a:xfrm>
          <a:prstGeom prst="rect">
            <a:avLst/>
          </a:prstGeom>
          <a:solidFill>
            <a:schemeClr val="bg1"/>
          </a:solidFill>
          <a:ln w="28575">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talk (2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Watch the Royal Navy recruitment video.  1) What do you think are its messages?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2) How important are interpersonal skills in the roles?</a:t>
            </a:r>
          </a:p>
          <a:p>
            <a:pPr algn="ct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p:txBody>
      </p:sp>
    </p:spTree>
    <p:extLst>
      <p:ext uri="{BB962C8B-B14F-4D97-AF65-F5344CB8AC3E}">
        <p14:creationId xmlns:p14="http://schemas.microsoft.com/office/powerpoint/2010/main" val="136940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9CDD5B44-CA19-4BE4-A1A1-2D69167CF9F4}"/>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10" name="Shape 114">
            <a:extLst>
              <a:ext uri="{FF2B5EF4-FFF2-40B4-BE49-F238E27FC236}">
                <a16:creationId xmlns:a16="http://schemas.microsoft.com/office/drawing/2014/main" id="{C65ECCCA-541B-6747-BBA6-E7FAB693D6B1}"/>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be creative?</a:t>
            </a:r>
          </a:p>
        </p:txBody>
      </p:sp>
      <p:sp>
        <p:nvSpPr>
          <p:cNvPr id="14" name="Shape 88">
            <a:extLst>
              <a:ext uri="{FF2B5EF4-FFF2-40B4-BE49-F238E27FC236}">
                <a16:creationId xmlns:a16="http://schemas.microsoft.com/office/drawing/2014/main" id="{898E861F-C98E-8E43-B221-168B55957E03}"/>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Pentagon 20">
            <a:extLst>
              <a:ext uri="{FF2B5EF4-FFF2-40B4-BE49-F238E27FC236}">
                <a16:creationId xmlns:a16="http://schemas.microsoft.com/office/drawing/2014/main" id="{30B7ACA0-D169-2945-BD63-E0622FEE9BDF}"/>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pic>
        <p:nvPicPr>
          <p:cNvPr id="18" name="Picture 2" descr="Image result for wow careers">
            <a:extLst>
              <a:ext uri="{FF2B5EF4-FFF2-40B4-BE49-F238E27FC236}">
                <a16:creationId xmlns:a16="http://schemas.microsoft.com/office/drawing/2014/main" id="{249C3069-2F50-3749-B280-51F614D561D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33">
            <a:extLst>
              <a:ext uri="{FF2B5EF4-FFF2-40B4-BE49-F238E27FC236}">
                <a16:creationId xmlns:a16="http://schemas.microsoft.com/office/drawing/2014/main" id="{436F5306-615B-4C66-BF70-9715AB2BEF8D}"/>
              </a:ext>
            </a:extLst>
          </p:cNvPr>
          <p:cNvSpPr/>
          <p:nvPr/>
        </p:nvSpPr>
        <p:spPr>
          <a:xfrm>
            <a:off x="413211" y="4859046"/>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Film maker</a:t>
            </a:r>
          </a:p>
        </p:txBody>
      </p:sp>
      <p:sp>
        <p:nvSpPr>
          <p:cNvPr id="20" name="Rectangle: Rounded Corners 33">
            <a:extLst>
              <a:ext uri="{FF2B5EF4-FFF2-40B4-BE49-F238E27FC236}">
                <a16:creationId xmlns:a16="http://schemas.microsoft.com/office/drawing/2014/main" id="{60E203A5-5FAF-4241-A4E1-85CEFCFCA1B5}"/>
              </a:ext>
            </a:extLst>
          </p:cNvPr>
          <p:cNvSpPr/>
          <p:nvPr/>
        </p:nvSpPr>
        <p:spPr>
          <a:xfrm>
            <a:off x="427699" y="2987832"/>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Designer</a:t>
            </a:r>
          </a:p>
        </p:txBody>
      </p:sp>
      <p:sp>
        <p:nvSpPr>
          <p:cNvPr id="21" name="Rectangle: Rounded Corners 33">
            <a:extLst>
              <a:ext uri="{FF2B5EF4-FFF2-40B4-BE49-F238E27FC236}">
                <a16:creationId xmlns:a16="http://schemas.microsoft.com/office/drawing/2014/main" id="{0B1E6329-3008-4157-A7B6-3D4825C9676A}"/>
              </a:ext>
            </a:extLst>
          </p:cNvPr>
          <p:cNvSpPr/>
          <p:nvPr/>
        </p:nvSpPr>
        <p:spPr>
          <a:xfrm>
            <a:off x="417244" y="5488418"/>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Actor</a:t>
            </a:r>
          </a:p>
        </p:txBody>
      </p:sp>
      <p:sp>
        <p:nvSpPr>
          <p:cNvPr id="22" name="Rectangle: Rounded Corners 33">
            <a:extLst>
              <a:ext uri="{FF2B5EF4-FFF2-40B4-BE49-F238E27FC236}">
                <a16:creationId xmlns:a16="http://schemas.microsoft.com/office/drawing/2014/main" id="{E4D181EE-DCBB-45D4-BED1-B6597D22ABF9}"/>
              </a:ext>
            </a:extLst>
          </p:cNvPr>
          <p:cNvSpPr/>
          <p:nvPr/>
        </p:nvSpPr>
        <p:spPr>
          <a:xfrm>
            <a:off x="413211" y="3608360"/>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Gamer</a:t>
            </a:r>
          </a:p>
        </p:txBody>
      </p:sp>
      <p:sp>
        <p:nvSpPr>
          <p:cNvPr id="27" name="Rectangle: Rounded Corners 33">
            <a:extLst>
              <a:ext uri="{FF2B5EF4-FFF2-40B4-BE49-F238E27FC236}">
                <a16:creationId xmlns:a16="http://schemas.microsoft.com/office/drawing/2014/main" id="{407A71A9-9288-4C69-9EC8-C2476859CC78}"/>
              </a:ext>
            </a:extLst>
          </p:cNvPr>
          <p:cNvSpPr/>
          <p:nvPr/>
        </p:nvSpPr>
        <p:spPr>
          <a:xfrm>
            <a:off x="413211" y="6107939"/>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Curator</a:t>
            </a:r>
          </a:p>
        </p:txBody>
      </p:sp>
      <p:sp>
        <p:nvSpPr>
          <p:cNvPr id="28" name="Rectangle: Rounded Corners 33">
            <a:extLst>
              <a:ext uri="{FF2B5EF4-FFF2-40B4-BE49-F238E27FC236}">
                <a16:creationId xmlns:a16="http://schemas.microsoft.com/office/drawing/2014/main" id="{A6F7882F-DBF9-4F65-9A25-F0B1393BBEE3}"/>
              </a:ext>
            </a:extLst>
          </p:cNvPr>
          <p:cNvSpPr/>
          <p:nvPr/>
        </p:nvSpPr>
        <p:spPr>
          <a:xfrm>
            <a:off x="413211" y="4229674"/>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Artist</a:t>
            </a:r>
          </a:p>
        </p:txBody>
      </p:sp>
      <p:sp>
        <p:nvSpPr>
          <p:cNvPr id="29" name="Rectangle: Rounded Corners 33">
            <a:extLst>
              <a:ext uri="{FF2B5EF4-FFF2-40B4-BE49-F238E27FC236}">
                <a16:creationId xmlns:a16="http://schemas.microsoft.com/office/drawing/2014/main" id="{692A8894-3851-45CD-9C3A-BBFE569E5E43}"/>
              </a:ext>
            </a:extLst>
          </p:cNvPr>
          <p:cNvSpPr/>
          <p:nvPr/>
        </p:nvSpPr>
        <p:spPr>
          <a:xfrm>
            <a:off x="2598300" y="4371278"/>
            <a:ext cx="6251713" cy="216469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Creative &amp; Cultural Skills </a:t>
            </a:r>
            <a:r>
              <a:rPr lang="en-GB" sz="1600" dirty="0">
                <a:solidFill>
                  <a:schemeClr val="tx1"/>
                </a:solidFill>
                <a:latin typeface="Helvetica Neue" panose="02000503000000020004"/>
              </a:rPr>
              <a:t>gives young people opportunities to work and learn in the creative industries. They are an independent charity that provides careers advice and guidance, promotes apprenticeships, and delivers activities for young people through our National Skills Academy network of industry and education supporters.</a:t>
            </a:r>
          </a:p>
          <a:p>
            <a:pPr algn="ctr"/>
            <a:r>
              <a:rPr lang="en-GB" sz="1600" dirty="0">
                <a:hlinkClick r:id="rId4"/>
              </a:rPr>
              <a:t>https://ccskills.org.uk/about</a:t>
            </a:r>
            <a:endParaRPr lang="en-GB" sz="1600" dirty="0">
              <a:solidFill>
                <a:schemeClr val="tx1"/>
              </a:solidFill>
              <a:latin typeface="Helvetica Neue" panose="02000503000000020004"/>
            </a:endParaRPr>
          </a:p>
        </p:txBody>
      </p:sp>
      <p:sp>
        <p:nvSpPr>
          <p:cNvPr id="30" name="Rectangle: Rounded Corners 33">
            <a:extLst>
              <a:ext uri="{FF2B5EF4-FFF2-40B4-BE49-F238E27FC236}">
                <a16:creationId xmlns:a16="http://schemas.microsoft.com/office/drawing/2014/main" id="{D7670C93-856E-435B-B62D-652B60EF0551}"/>
              </a:ext>
            </a:extLst>
          </p:cNvPr>
          <p:cNvSpPr/>
          <p:nvPr/>
        </p:nvSpPr>
        <p:spPr>
          <a:xfrm>
            <a:off x="338255" y="1007110"/>
            <a:ext cx="2137316" cy="1720827"/>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Helvetica Neue" panose="02000503000000020004" pitchFamily="2" charset="0"/>
              </a:rPr>
              <a:t>Creative:</a:t>
            </a:r>
          </a:p>
          <a:p>
            <a:pPr algn="ctr"/>
            <a:r>
              <a:rPr lang="en-US" sz="1600" dirty="0">
                <a:solidFill>
                  <a:schemeClr val="tx1"/>
                </a:solidFill>
                <a:latin typeface="Century Gothic" panose="020B0502020202020204" pitchFamily="34" charset="0"/>
              </a:rPr>
              <a:t>Producing</a:t>
            </a:r>
            <a:r>
              <a:rPr lang="en-GB" sz="1600" dirty="0">
                <a:solidFill>
                  <a:schemeClr val="tx1"/>
                </a:solidFill>
                <a:latin typeface="Century Gothic" panose="020B0502020202020204" pitchFamily="34" charset="0"/>
              </a:rPr>
              <a:t> or using original and unusual ideas.</a:t>
            </a:r>
            <a:endParaRPr lang="en-US" sz="1600" dirty="0">
              <a:solidFill>
                <a:schemeClr val="tx1"/>
              </a:solidFill>
              <a:latin typeface="Century Gothic" panose="020B0502020202020204" pitchFamily="34" charset="0"/>
              <a:ea typeface="Helvetica Neue" panose="02000503000000020004" pitchFamily="2" charset="0"/>
              <a:cs typeface="Helvetica Neue" panose="02000503000000020004" pitchFamily="2" charset="0"/>
            </a:endParaRPr>
          </a:p>
        </p:txBody>
      </p:sp>
      <p:sp>
        <p:nvSpPr>
          <p:cNvPr id="23" name="Rectangle 22">
            <a:extLst>
              <a:ext uri="{FF2B5EF4-FFF2-40B4-BE49-F238E27FC236}">
                <a16:creationId xmlns:a16="http://schemas.microsoft.com/office/drawing/2014/main" id="{6AE64F09-D76B-4DC0-B560-FFF66CAF59C7}"/>
              </a:ext>
            </a:extLst>
          </p:cNvPr>
          <p:cNvSpPr/>
          <p:nvPr/>
        </p:nvSpPr>
        <p:spPr>
          <a:xfrm>
            <a:off x="4755171" y="976401"/>
            <a:ext cx="4042972" cy="1790551"/>
          </a:xfrm>
          <a:prstGeom prst="rect">
            <a:avLst/>
          </a:prstGeom>
          <a:solidFill>
            <a:schemeClr val="bg1"/>
          </a:solidFill>
          <a:ln w="28575">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Class discussion (2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1) What creative careers can you think of?</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2) Are the skills needed for creative careers different than the other careers we have looked at?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3) If so, why?</a:t>
            </a:r>
          </a:p>
        </p:txBody>
      </p:sp>
      <p:sp>
        <p:nvSpPr>
          <p:cNvPr id="24" name="Rectangle: Rounded Corners 33">
            <a:extLst>
              <a:ext uri="{FF2B5EF4-FFF2-40B4-BE49-F238E27FC236}">
                <a16:creationId xmlns:a16="http://schemas.microsoft.com/office/drawing/2014/main" id="{BA36BF81-0C46-4C77-AC0C-CCBEA9CAF3B0}"/>
              </a:ext>
            </a:extLst>
          </p:cNvPr>
          <p:cNvSpPr/>
          <p:nvPr/>
        </p:nvSpPr>
        <p:spPr>
          <a:xfrm>
            <a:off x="4755171" y="2987832"/>
            <a:ext cx="4042972" cy="1103217"/>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There are many different jobs in the creative industries for those with artistic talent, a flair for design or a desire to perform</a:t>
            </a:r>
            <a:r>
              <a:rPr lang="en-GB" b="1" dirty="0">
                <a:solidFill>
                  <a:schemeClr val="tx1"/>
                </a:solidFill>
              </a:rPr>
              <a:t>.</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 name="Picture 1">
            <a:extLst>
              <a:ext uri="{FF2B5EF4-FFF2-40B4-BE49-F238E27FC236}">
                <a16:creationId xmlns:a16="http://schemas.microsoft.com/office/drawing/2014/main" id="{29B7FE1A-1D8F-44EB-8ACD-F07B231FD691}"/>
              </a:ext>
            </a:extLst>
          </p:cNvPr>
          <p:cNvPicPr>
            <a:picLocks noChangeAspect="1"/>
          </p:cNvPicPr>
          <p:nvPr/>
        </p:nvPicPr>
        <p:blipFill>
          <a:blip r:embed="rId5"/>
          <a:stretch>
            <a:fillRect/>
          </a:stretch>
        </p:blipFill>
        <p:spPr>
          <a:xfrm>
            <a:off x="2549752" y="2927585"/>
            <a:ext cx="1888471" cy="1283060"/>
          </a:xfrm>
          <a:prstGeom prst="rect">
            <a:avLst/>
          </a:prstGeom>
        </p:spPr>
      </p:pic>
      <p:pic>
        <p:nvPicPr>
          <p:cNvPr id="3" name="Picture 2">
            <a:extLst>
              <a:ext uri="{FF2B5EF4-FFF2-40B4-BE49-F238E27FC236}">
                <a16:creationId xmlns:a16="http://schemas.microsoft.com/office/drawing/2014/main" id="{738156F1-38ED-4960-986B-D0097C487DD5}"/>
              </a:ext>
            </a:extLst>
          </p:cNvPr>
          <p:cNvPicPr>
            <a:picLocks noChangeAspect="1"/>
          </p:cNvPicPr>
          <p:nvPr/>
        </p:nvPicPr>
        <p:blipFill>
          <a:blip r:embed="rId6"/>
          <a:stretch>
            <a:fillRect/>
          </a:stretch>
        </p:blipFill>
        <p:spPr>
          <a:xfrm>
            <a:off x="2813852" y="1496709"/>
            <a:ext cx="1687683" cy="1231228"/>
          </a:xfrm>
          <a:prstGeom prst="rect">
            <a:avLst/>
          </a:prstGeom>
        </p:spPr>
      </p:pic>
    </p:spTree>
    <p:extLst>
      <p:ext uri="{BB962C8B-B14F-4D97-AF65-F5344CB8AC3E}">
        <p14:creationId xmlns:p14="http://schemas.microsoft.com/office/powerpoint/2010/main" val="263164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P spid="27" grpId="0" animBg="1"/>
      <p:bldP spid="28" grpId="0" animBg="1"/>
      <p:bldP spid="29"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ADDBA1-2D0B-40AC-A247-78FE97588E74}"/>
              </a:ext>
            </a:extLst>
          </p:cNvPr>
          <p:cNvPicPr>
            <a:picLocks noChangeAspect="1"/>
          </p:cNvPicPr>
          <p:nvPr/>
        </p:nvPicPr>
        <p:blipFill>
          <a:blip r:embed="rId3"/>
          <a:stretch>
            <a:fillRect/>
          </a:stretch>
        </p:blipFill>
        <p:spPr>
          <a:xfrm>
            <a:off x="3274046" y="944007"/>
            <a:ext cx="2361004" cy="1645549"/>
          </a:xfrm>
          <a:prstGeom prst="rect">
            <a:avLst/>
          </a:prstGeom>
        </p:spPr>
      </p:pic>
      <p:sp>
        <p:nvSpPr>
          <p:cNvPr id="7" name="Shape 102">
            <a:extLst>
              <a:ext uri="{FF2B5EF4-FFF2-40B4-BE49-F238E27FC236}">
                <a16:creationId xmlns:a16="http://schemas.microsoft.com/office/drawing/2014/main" id="{9CDD5B44-CA19-4BE4-A1A1-2D69167CF9F4}"/>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10" name="Shape 114">
            <a:extLst>
              <a:ext uri="{FF2B5EF4-FFF2-40B4-BE49-F238E27FC236}">
                <a16:creationId xmlns:a16="http://schemas.microsoft.com/office/drawing/2014/main" id="{C65ECCCA-541B-6747-BBA6-E7FAB693D6B1}"/>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be creative?</a:t>
            </a:r>
          </a:p>
        </p:txBody>
      </p:sp>
      <p:sp>
        <p:nvSpPr>
          <p:cNvPr id="14" name="Shape 88">
            <a:extLst>
              <a:ext uri="{FF2B5EF4-FFF2-40B4-BE49-F238E27FC236}">
                <a16:creationId xmlns:a16="http://schemas.microsoft.com/office/drawing/2014/main" id="{898E861F-C98E-8E43-B221-168B55957E03}"/>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Pentagon 20">
            <a:extLst>
              <a:ext uri="{FF2B5EF4-FFF2-40B4-BE49-F238E27FC236}">
                <a16:creationId xmlns:a16="http://schemas.microsoft.com/office/drawing/2014/main" id="{30B7ACA0-D169-2945-BD63-E0622FEE9BDF}"/>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pic>
        <p:nvPicPr>
          <p:cNvPr id="18" name="Picture 2" descr="Image result for wow careers">
            <a:extLst>
              <a:ext uri="{FF2B5EF4-FFF2-40B4-BE49-F238E27FC236}">
                <a16:creationId xmlns:a16="http://schemas.microsoft.com/office/drawing/2014/main" id="{249C3069-2F50-3749-B280-51F614D561D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33">
            <a:extLst>
              <a:ext uri="{FF2B5EF4-FFF2-40B4-BE49-F238E27FC236}">
                <a16:creationId xmlns:a16="http://schemas.microsoft.com/office/drawing/2014/main" id="{2351449F-9D80-4B2E-A42A-DC3AD8214F57}"/>
              </a:ext>
            </a:extLst>
          </p:cNvPr>
          <p:cNvSpPr/>
          <p:nvPr/>
        </p:nvSpPr>
        <p:spPr>
          <a:xfrm>
            <a:off x="651400" y="3867223"/>
            <a:ext cx="2126099" cy="6792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Fashion Photographer</a:t>
            </a:r>
          </a:p>
        </p:txBody>
      </p:sp>
      <p:sp>
        <p:nvSpPr>
          <p:cNvPr id="23" name="Rectangle: Rounded Corners 33">
            <a:extLst>
              <a:ext uri="{FF2B5EF4-FFF2-40B4-BE49-F238E27FC236}">
                <a16:creationId xmlns:a16="http://schemas.microsoft.com/office/drawing/2014/main" id="{9B358FC9-33A8-42C5-B8EF-98400E80D728}"/>
              </a:ext>
            </a:extLst>
          </p:cNvPr>
          <p:cNvSpPr/>
          <p:nvPr/>
        </p:nvSpPr>
        <p:spPr>
          <a:xfrm>
            <a:off x="3605259" y="3867223"/>
            <a:ext cx="2126099" cy="6792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Music Producer</a:t>
            </a:r>
          </a:p>
        </p:txBody>
      </p:sp>
      <p:pic>
        <p:nvPicPr>
          <p:cNvPr id="2" name="Picture 1">
            <a:extLst>
              <a:ext uri="{FF2B5EF4-FFF2-40B4-BE49-F238E27FC236}">
                <a16:creationId xmlns:a16="http://schemas.microsoft.com/office/drawing/2014/main" id="{E1837B28-6EDE-46DA-A832-0E14AF3E71E2}"/>
              </a:ext>
            </a:extLst>
          </p:cNvPr>
          <p:cNvPicPr>
            <a:picLocks noChangeAspect="1"/>
          </p:cNvPicPr>
          <p:nvPr/>
        </p:nvPicPr>
        <p:blipFill>
          <a:blip r:embed="rId5"/>
          <a:stretch>
            <a:fillRect/>
          </a:stretch>
        </p:blipFill>
        <p:spPr>
          <a:xfrm>
            <a:off x="5982950" y="944007"/>
            <a:ext cx="2925421" cy="1645549"/>
          </a:xfrm>
          <a:prstGeom prst="rect">
            <a:avLst/>
          </a:prstGeom>
        </p:spPr>
      </p:pic>
      <p:pic>
        <p:nvPicPr>
          <p:cNvPr id="3" name="Picture 2">
            <a:extLst>
              <a:ext uri="{FF2B5EF4-FFF2-40B4-BE49-F238E27FC236}">
                <a16:creationId xmlns:a16="http://schemas.microsoft.com/office/drawing/2014/main" id="{EA8F0F91-DDF0-453A-B634-CB2049C9625E}"/>
              </a:ext>
            </a:extLst>
          </p:cNvPr>
          <p:cNvPicPr>
            <a:picLocks noChangeAspect="1"/>
          </p:cNvPicPr>
          <p:nvPr/>
        </p:nvPicPr>
        <p:blipFill>
          <a:blip r:embed="rId6"/>
          <a:stretch>
            <a:fillRect/>
          </a:stretch>
        </p:blipFill>
        <p:spPr>
          <a:xfrm>
            <a:off x="315405" y="4784349"/>
            <a:ext cx="2798091" cy="1708797"/>
          </a:xfrm>
          <a:prstGeom prst="rect">
            <a:avLst/>
          </a:prstGeom>
        </p:spPr>
      </p:pic>
      <p:pic>
        <p:nvPicPr>
          <p:cNvPr id="4" name="Picture 3">
            <a:extLst>
              <a:ext uri="{FF2B5EF4-FFF2-40B4-BE49-F238E27FC236}">
                <a16:creationId xmlns:a16="http://schemas.microsoft.com/office/drawing/2014/main" id="{E087A647-406F-45D0-9A7D-18F32DD69D39}"/>
              </a:ext>
            </a:extLst>
          </p:cNvPr>
          <p:cNvPicPr>
            <a:picLocks noChangeAspect="1"/>
          </p:cNvPicPr>
          <p:nvPr/>
        </p:nvPicPr>
        <p:blipFill>
          <a:blip r:embed="rId7"/>
          <a:stretch>
            <a:fillRect/>
          </a:stretch>
        </p:blipFill>
        <p:spPr>
          <a:xfrm>
            <a:off x="3353668" y="4784348"/>
            <a:ext cx="2629282" cy="1708797"/>
          </a:xfrm>
          <a:prstGeom prst="rect">
            <a:avLst/>
          </a:prstGeom>
        </p:spPr>
      </p:pic>
      <p:sp>
        <p:nvSpPr>
          <p:cNvPr id="13" name="Rectangle: Rounded Corners 33">
            <a:extLst>
              <a:ext uri="{FF2B5EF4-FFF2-40B4-BE49-F238E27FC236}">
                <a16:creationId xmlns:a16="http://schemas.microsoft.com/office/drawing/2014/main" id="{C3D8C2AE-7093-41D3-B2E4-8349A3ED84F5}"/>
              </a:ext>
            </a:extLst>
          </p:cNvPr>
          <p:cNvSpPr/>
          <p:nvPr/>
        </p:nvSpPr>
        <p:spPr>
          <a:xfrm>
            <a:off x="6502697" y="3866733"/>
            <a:ext cx="2126099" cy="6792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Music Producer</a:t>
            </a:r>
          </a:p>
        </p:txBody>
      </p:sp>
      <p:pic>
        <p:nvPicPr>
          <p:cNvPr id="5" name="Picture 4">
            <a:extLst>
              <a:ext uri="{FF2B5EF4-FFF2-40B4-BE49-F238E27FC236}">
                <a16:creationId xmlns:a16="http://schemas.microsoft.com/office/drawing/2014/main" id="{DA588271-20E2-404D-8ED7-EDBD3CE79458}"/>
              </a:ext>
            </a:extLst>
          </p:cNvPr>
          <p:cNvPicPr>
            <a:picLocks noChangeAspect="1"/>
          </p:cNvPicPr>
          <p:nvPr/>
        </p:nvPicPr>
        <p:blipFill>
          <a:blip r:embed="rId8"/>
          <a:stretch>
            <a:fillRect/>
          </a:stretch>
        </p:blipFill>
        <p:spPr>
          <a:xfrm>
            <a:off x="6223123" y="4784348"/>
            <a:ext cx="2685248" cy="1708309"/>
          </a:xfrm>
          <a:prstGeom prst="rect">
            <a:avLst/>
          </a:prstGeom>
        </p:spPr>
      </p:pic>
      <p:sp>
        <p:nvSpPr>
          <p:cNvPr id="17" name="Rectangle: Rounded Corners 33">
            <a:extLst>
              <a:ext uri="{FF2B5EF4-FFF2-40B4-BE49-F238E27FC236}">
                <a16:creationId xmlns:a16="http://schemas.microsoft.com/office/drawing/2014/main" id="{F443D3FD-AE33-4042-9565-E73AC1B71CC5}"/>
              </a:ext>
            </a:extLst>
          </p:cNvPr>
          <p:cNvSpPr/>
          <p:nvPr/>
        </p:nvSpPr>
        <p:spPr>
          <a:xfrm>
            <a:off x="6502697" y="2774699"/>
            <a:ext cx="2126099" cy="6792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Make-up Artist</a:t>
            </a:r>
          </a:p>
        </p:txBody>
      </p:sp>
      <p:sp>
        <p:nvSpPr>
          <p:cNvPr id="20" name="Rectangle: Rounded Corners 33">
            <a:extLst>
              <a:ext uri="{FF2B5EF4-FFF2-40B4-BE49-F238E27FC236}">
                <a16:creationId xmlns:a16="http://schemas.microsoft.com/office/drawing/2014/main" id="{14AAE16D-D3A4-408B-9324-2D9FE7F5873E}"/>
              </a:ext>
            </a:extLst>
          </p:cNvPr>
          <p:cNvSpPr/>
          <p:nvPr/>
        </p:nvSpPr>
        <p:spPr>
          <a:xfrm>
            <a:off x="3605258" y="2774699"/>
            <a:ext cx="2126099" cy="6792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Theatre Technician</a:t>
            </a:r>
          </a:p>
        </p:txBody>
      </p:sp>
      <p:sp>
        <p:nvSpPr>
          <p:cNvPr id="21" name="Rectangle 20">
            <a:extLst>
              <a:ext uri="{FF2B5EF4-FFF2-40B4-BE49-F238E27FC236}">
                <a16:creationId xmlns:a16="http://schemas.microsoft.com/office/drawing/2014/main" id="{7C463D34-95BD-4136-A1B4-B61C241EA817}"/>
              </a:ext>
            </a:extLst>
          </p:cNvPr>
          <p:cNvSpPr/>
          <p:nvPr/>
        </p:nvSpPr>
        <p:spPr>
          <a:xfrm>
            <a:off x="315405" y="944007"/>
            <a:ext cx="2610741" cy="2100797"/>
          </a:xfrm>
          <a:prstGeom prst="rect">
            <a:avLst/>
          </a:prstGeom>
          <a:solidFill>
            <a:schemeClr val="bg1"/>
          </a:solidFill>
          <a:ln w="28575">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Class discussion (2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1)How many people do you think are needed to have a successful television show?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2) How do the roles vary?</a:t>
            </a:r>
          </a:p>
        </p:txBody>
      </p:sp>
    </p:spTree>
    <p:extLst>
      <p:ext uri="{BB962C8B-B14F-4D97-AF65-F5344CB8AC3E}">
        <p14:creationId xmlns:p14="http://schemas.microsoft.com/office/powerpoint/2010/main" val="56284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13" grpId="0" animBg="1"/>
      <p:bldP spid="17"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D4FCD8-FFE1-4FF2-BD8E-40FCE9EC2970}"/>
              </a:ext>
            </a:extLst>
          </p:cNvPr>
          <p:cNvPicPr>
            <a:picLocks noChangeAspect="1"/>
          </p:cNvPicPr>
          <p:nvPr/>
        </p:nvPicPr>
        <p:blipFill>
          <a:blip r:embed="rId3"/>
          <a:stretch>
            <a:fillRect/>
          </a:stretch>
        </p:blipFill>
        <p:spPr>
          <a:xfrm>
            <a:off x="8150584" y="219103"/>
            <a:ext cx="829128" cy="658425"/>
          </a:xfrm>
          <a:prstGeom prst="rect">
            <a:avLst/>
          </a:prstGeom>
        </p:spPr>
      </p:pic>
      <p:sp>
        <p:nvSpPr>
          <p:cNvPr id="24" name="Rectangle: Rounded Corners 33">
            <a:extLst>
              <a:ext uri="{FF2B5EF4-FFF2-40B4-BE49-F238E27FC236}">
                <a16:creationId xmlns:a16="http://schemas.microsoft.com/office/drawing/2014/main" id="{FB573DA0-9866-6141-9768-3520CF0234B6}"/>
              </a:ext>
            </a:extLst>
          </p:cNvPr>
          <p:cNvSpPr/>
          <p:nvPr/>
        </p:nvSpPr>
        <p:spPr>
          <a:xfrm>
            <a:off x="5598103" y="831882"/>
            <a:ext cx="2999285" cy="5583434"/>
          </a:xfrm>
          <a:prstGeom prst="roundRect">
            <a:avLst>
              <a:gd name="adj" fmla="val 8714"/>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Do you have the skills?</a:t>
            </a:r>
          </a:p>
        </p:txBody>
      </p:sp>
      <p:sp>
        <p:nvSpPr>
          <p:cNvPr id="22" name="Rectangle: Rounded Corners 33">
            <a:extLst>
              <a:ext uri="{FF2B5EF4-FFF2-40B4-BE49-F238E27FC236}">
                <a16:creationId xmlns:a16="http://schemas.microsoft.com/office/drawing/2014/main" id="{0DAEF1CE-60B0-45EE-908E-2E9E571752BC}"/>
              </a:ext>
            </a:extLst>
          </p:cNvPr>
          <p:cNvSpPr/>
          <p:nvPr/>
        </p:nvSpPr>
        <p:spPr>
          <a:xfrm>
            <a:off x="342872" y="4884396"/>
            <a:ext cx="2576247" cy="979724"/>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Qualities:</a:t>
            </a:r>
          </a:p>
          <a:p>
            <a:pPr algn="ctr"/>
            <a:r>
              <a:rPr lang="en-GB" sz="1600" dirty="0">
                <a:solidFill>
                  <a:schemeClr val="tx1"/>
                </a:solidFill>
                <a:latin typeface="Helvetica Neue" panose="02000503000000020004"/>
              </a:rPr>
              <a:t>A characteristic or feature of someone or something.</a:t>
            </a: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  </a:t>
            </a:r>
          </a:p>
        </p:txBody>
      </p:sp>
      <p:sp>
        <p:nvSpPr>
          <p:cNvPr id="18" name="Rectangle: Rounded Corners 33">
            <a:extLst>
              <a:ext uri="{FF2B5EF4-FFF2-40B4-BE49-F238E27FC236}">
                <a16:creationId xmlns:a16="http://schemas.microsoft.com/office/drawing/2014/main" id="{75D297C3-93B6-434D-A6AC-F70FA0219CF7}"/>
              </a:ext>
            </a:extLst>
          </p:cNvPr>
          <p:cNvSpPr/>
          <p:nvPr/>
        </p:nvSpPr>
        <p:spPr>
          <a:xfrm>
            <a:off x="3647604" y="2572966"/>
            <a:ext cx="1736116" cy="2240285"/>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‘Soft skills’ are so important to employers.  They are things you can work on yourself to make you more successful.  </a:t>
            </a:r>
          </a:p>
        </p:txBody>
      </p:sp>
      <p:sp>
        <p:nvSpPr>
          <p:cNvPr id="20" name="Shape 88">
            <a:extLst>
              <a:ext uri="{FF2B5EF4-FFF2-40B4-BE49-F238E27FC236}">
                <a16:creationId xmlns:a16="http://schemas.microsoft.com/office/drawing/2014/main" id="{1A8493E2-4C5A-5048-B5FD-0B71BE2DD2EE}"/>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23" name="Pentagon 20">
            <a:extLst>
              <a:ext uri="{FF2B5EF4-FFF2-40B4-BE49-F238E27FC236}">
                <a16:creationId xmlns:a16="http://schemas.microsoft.com/office/drawing/2014/main" id="{027BAB23-07C0-6A47-9804-3059129060EE}"/>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pic>
        <p:nvPicPr>
          <p:cNvPr id="26" name="Picture 25">
            <a:extLst>
              <a:ext uri="{FF2B5EF4-FFF2-40B4-BE49-F238E27FC236}">
                <a16:creationId xmlns:a16="http://schemas.microsoft.com/office/drawing/2014/main" id="{B81E8A83-058D-4F4C-A60A-439AC09F3AB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9230437">
            <a:off x="4603496" y="527340"/>
            <a:ext cx="1560448" cy="2485671"/>
          </a:xfrm>
          <a:prstGeom prst="rect">
            <a:avLst/>
          </a:prstGeom>
        </p:spPr>
      </p:pic>
      <p:sp>
        <p:nvSpPr>
          <p:cNvPr id="30" name="Rectangle: Rounded Corners 33">
            <a:extLst>
              <a:ext uri="{FF2B5EF4-FFF2-40B4-BE49-F238E27FC236}">
                <a16:creationId xmlns:a16="http://schemas.microsoft.com/office/drawing/2014/main" id="{2C29E0B5-A5A1-0945-82B7-4A43B481FE81}"/>
              </a:ext>
            </a:extLst>
          </p:cNvPr>
          <p:cNvSpPr/>
          <p:nvPr/>
        </p:nvSpPr>
        <p:spPr>
          <a:xfrm>
            <a:off x="6251070" y="2403710"/>
            <a:ext cx="1759007" cy="46325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Creativity</a:t>
            </a:r>
          </a:p>
        </p:txBody>
      </p:sp>
      <p:sp>
        <p:nvSpPr>
          <p:cNvPr id="34" name="Rectangle: Rounded Corners 33">
            <a:extLst>
              <a:ext uri="{FF2B5EF4-FFF2-40B4-BE49-F238E27FC236}">
                <a16:creationId xmlns:a16="http://schemas.microsoft.com/office/drawing/2014/main" id="{AD987EDA-3DE6-4C47-A3A5-C80593F5B7FE}"/>
              </a:ext>
            </a:extLst>
          </p:cNvPr>
          <p:cNvSpPr/>
          <p:nvPr/>
        </p:nvSpPr>
        <p:spPr>
          <a:xfrm>
            <a:off x="6251070" y="3044483"/>
            <a:ext cx="1759007" cy="52371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Manners</a:t>
            </a:r>
          </a:p>
        </p:txBody>
      </p:sp>
      <p:sp>
        <p:nvSpPr>
          <p:cNvPr id="36" name="Rectangle: Rounded Corners 33">
            <a:extLst>
              <a:ext uri="{FF2B5EF4-FFF2-40B4-BE49-F238E27FC236}">
                <a16:creationId xmlns:a16="http://schemas.microsoft.com/office/drawing/2014/main" id="{A87CA21E-723E-1B4A-ADD2-3931C4811565}"/>
              </a:ext>
            </a:extLst>
          </p:cNvPr>
          <p:cNvSpPr/>
          <p:nvPr/>
        </p:nvSpPr>
        <p:spPr>
          <a:xfrm>
            <a:off x="6251070" y="1706753"/>
            <a:ext cx="1759007" cy="46325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Resilient</a:t>
            </a:r>
          </a:p>
        </p:txBody>
      </p:sp>
      <p:sp>
        <p:nvSpPr>
          <p:cNvPr id="37" name="Rectangle: Rounded Corners 33">
            <a:extLst>
              <a:ext uri="{FF2B5EF4-FFF2-40B4-BE49-F238E27FC236}">
                <a16:creationId xmlns:a16="http://schemas.microsoft.com/office/drawing/2014/main" id="{2983794C-47D5-5347-9DD9-77C9B2FA66A5}"/>
              </a:ext>
            </a:extLst>
          </p:cNvPr>
          <p:cNvSpPr/>
          <p:nvPr/>
        </p:nvSpPr>
        <p:spPr>
          <a:xfrm>
            <a:off x="6231874" y="1013094"/>
            <a:ext cx="1759007" cy="493373"/>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Communication</a:t>
            </a:r>
          </a:p>
        </p:txBody>
      </p:sp>
      <p:sp>
        <p:nvSpPr>
          <p:cNvPr id="38" name="Rectangle: Rounded Corners 33">
            <a:extLst>
              <a:ext uri="{FF2B5EF4-FFF2-40B4-BE49-F238E27FC236}">
                <a16:creationId xmlns:a16="http://schemas.microsoft.com/office/drawing/2014/main" id="{87B2834E-1788-A447-B503-7DC95A2F7A01}"/>
              </a:ext>
            </a:extLst>
          </p:cNvPr>
          <p:cNvSpPr/>
          <p:nvPr/>
        </p:nvSpPr>
        <p:spPr>
          <a:xfrm>
            <a:off x="6251070" y="3705460"/>
            <a:ext cx="1759007" cy="52371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Time keeping</a:t>
            </a:r>
          </a:p>
        </p:txBody>
      </p:sp>
      <p:sp>
        <p:nvSpPr>
          <p:cNvPr id="19" name="Rectangle: Rounded Corners 33">
            <a:extLst>
              <a:ext uri="{FF2B5EF4-FFF2-40B4-BE49-F238E27FC236}">
                <a16:creationId xmlns:a16="http://schemas.microsoft.com/office/drawing/2014/main" id="{BC6202B4-E2FA-4012-9710-5319354172D6}"/>
              </a:ext>
            </a:extLst>
          </p:cNvPr>
          <p:cNvSpPr/>
          <p:nvPr/>
        </p:nvSpPr>
        <p:spPr>
          <a:xfrm>
            <a:off x="6251069" y="4459216"/>
            <a:ext cx="1759007" cy="47649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21" name="Rectangle: Rounded Corners 33">
            <a:extLst>
              <a:ext uri="{FF2B5EF4-FFF2-40B4-BE49-F238E27FC236}">
                <a16:creationId xmlns:a16="http://schemas.microsoft.com/office/drawing/2014/main" id="{970CE743-9468-4D2C-9A71-A58F296B4B85}"/>
              </a:ext>
            </a:extLst>
          </p:cNvPr>
          <p:cNvSpPr/>
          <p:nvPr/>
        </p:nvSpPr>
        <p:spPr>
          <a:xfrm>
            <a:off x="6251070" y="5149057"/>
            <a:ext cx="1759007" cy="52645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25" name="Rectangle: Rounded Corners 33">
            <a:extLst>
              <a:ext uri="{FF2B5EF4-FFF2-40B4-BE49-F238E27FC236}">
                <a16:creationId xmlns:a16="http://schemas.microsoft.com/office/drawing/2014/main" id="{0EA8B3BC-26A4-4AAB-A6ED-3F78CA6F7F5E}"/>
              </a:ext>
            </a:extLst>
          </p:cNvPr>
          <p:cNvSpPr/>
          <p:nvPr/>
        </p:nvSpPr>
        <p:spPr>
          <a:xfrm>
            <a:off x="6260494" y="5804283"/>
            <a:ext cx="1759007" cy="52645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pic>
        <p:nvPicPr>
          <p:cNvPr id="2" name="Picture 1">
            <a:extLst>
              <a:ext uri="{FF2B5EF4-FFF2-40B4-BE49-F238E27FC236}">
                <a16:creationId xmlns:a16="http://schemas.microsoft.com/office/drawing/2014/main" id="{E1D1ACDC-8E67-42C8-B8B8-5BC810ECFD8A}"/>
              </a:ext>
            </a:extLst>
          </p:cNvPr>
          <p:cNvPicPr>
            <a:picLocks noChangeAspect="1"/>
          </p:cNvPicPr>
          <p:nvPr/>
        </p:nvPicPr>
        <p:blipFill>
          <a:blip r:embed="rId5"/>
          <a:stretch>
            <a:fillRect/>
          </a:stretch>
        </p:blipFill>
        <p:spPr>
          <a:xfrm>
            <a:off x="3133502" y="4981834"/>
            <a:ext cx="2122317" cy="940171"/>
          </a:xfrm>
          <a:prstGeom prst="rect">
            <a:avLst/>
          </a:prstGeom>
        </p:spPr>
      </p:pic>
      <p:pic>
        <p:nvPicPr>
          <p:cNvPr id="4" name="Picture 3">
            <a:extLst>
              <a:ext uri="{FF2B5EF4-FFF2-40B4-BE49-F238E27FC236}">
                <a16:creationId xmlns:a16="http://schemas.microsoft.com/office/drawing/2014/main" id="{A37FF393-2948-43FB-B35B-FB3FABF2FDD9}"/>
              </a:ext>
            </a:extLst>
          </p:cNvPr>
          <p:cNvPicPr>
            <a:picLocks noChangeAspect="1"/>
          </p:cNvPicPr>
          <p:nvPr/>
        </p:nvPicPr>
        <p:blipFill>
          <a:blip r:embed="rId6"/>
          <a:stretch>
            <a:fillRect/>
          </a:stretch>
        </p:blipFill>
        <p:spPr>
          <a:xfrm>
            <a:off x="230303" y="6014027"/>
            <a:ext cx="5197893" cy="624997"/>
          </a:xfrm>
          <a:prstGeom prst="rect">
            <a:avLst/>
          </a:prstGeom>
        </p:spPr>
      </p:pic>
      <p:sp>
        <p:nvSpPr>
          <p:cNvPr id="27" name="Rectangle 26">
            <a:extLst>
              <a:ext uri="{FF2B5EF4-FFF2-40B4-BE49-F238E27FC236}">
                <a16:creationId xmlns:a16="http://schemas.microsoft.com/office/drawing/2014/main" id="{E79300A7-35DB-4C4A-BF28-FEEE311D190D}"/>
              </a:ext>
            </a:extLst>
          </p:cNvPr>
          <p:cNvSpPr/>
          <p:nvPr/>
        </p:nvSpPr>
        <p:spPr>
          <a:xfrm>
            <a:off x="342872" y="890626"/>
            <a:ext cx="3789401" cy="1486663"/>
          </a:xfrm>
          <a:prstGeom prst="rect">
            <a:avLst/>
          </a:prstGeom>
          <a:solidFill>
            <a:schemeClr val="bg1"/>
          </a:solidFill>
          <a:ln w="28575">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Individual activity (2 mins) </a:t>
            </a:r>
          </a:p>
          <a:p>
            <a:pPr marL="342900" indent="-342900" algn="ctr">
              <a:buAutoNum type="arabicParenR"/>
            </a:pP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skills do you need to be successful in your career? </a:t>
            </a:r>
          </a:p>
          <a:p>
            <a:pPr marL="342900" indent="-342900" algn="ctr">
              <a:buAutoNum type="arabicParenR"/>
            </a:pP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Write them down and then discuss them with a partner.   </a:t>
            </a:r>
          </a:p>
        </p:txBody>
      </p:sp>
      <p:pic>
        <p:nvPicPr>
          <p:cNvPr id="6" name="Picture 5">
            <a:extLst>
              <a:ext uri="{FF2B5EF4-FFF2-40B4-BE49-F238E27FC236}">
                <a16:creationId xmlns:a16="http://schemas.microsoft.com/office/drawing/2014/main" id="{C24A9E0C-5399-4BF9-9E87-A3423736D0C5}"/>
              </a:ext>
            </a:extLst>
          </p:cNvPr>
          <p:cNvPicPr>
            <a:picLocks noChangeAspect="1"/>
          </p:cNvPicPr>
          <p:nvPr/>
        </p:nvPicPr>
        <p:blipFill rotWithShape="1">
          <a:blip r:embed="rId7"/>
          <a:srcRect l="6941" t="6451"/>
          <a:stretch/>
        </p:blipFill>
        <p:spPr>
          <a:xfrm>
            <a:off x="327909" y="2699580"/>
            <a:ext cx="3105074" cy="1781132"/>
          </a:xfrm>
          <a:prstGeom prst="rect">
            <a:avLst/>
          </a:prstGeom>
        </p:spPr>
      </p:pic>
    </p:spTree>
    <p:extLst>
      <p:ext uri="{BB962C8B-B14F-4D97-AF65-F5344CB8AC3E}">
        <p14:creationId xmlns:p14="http://schemas.microsoft.com/office/powerpoint/2010/main" val="19716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 grpId="0" animBg="1"/>
      <p:bldP spid="30" grpId="0" animBg="1"/>
      <p:bldP spid="34" grpId="0" animBg="1"/>
      <p:bldP spid="36" grpId="0" animBg="1"/>
      <p:bldP spid="37" grpId="0" animBg="1"/>
      <p:bldP spid="38" grpId="0" animBg="1"/>
      <p:bldP spid="19" grpId="0" animBg="1"/>
      <p:bldP spid="21"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15</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3" name="Shape 227">
            <a:extLst>
              <a:ext uri="{FF2B5EF4-FFF2-40B4-BE49-F238E27FC236}">
                <a16:creationId xmlns:a16="http://schemas.microsoft.com/office/drawing/2014/main" id="{967D3D0C-B166-224D-A63D-BDDF7419B91E}"/>
              </a:ext>
            </a:extLst>
          </p:cNvPr>
          <p:cNvSpPr txBox="1"/>
          <p:nvPr/>
        </p:nvSpPr>
        <p:spPr>
          <a:xfrm>
            <a:off x="757977" y="205109"/>
            <a:ext cx="7427743" cy="727371"/>
          </a:xfrm>
          <a:prstGeom prst="rect">
            <a:avLst/>
          </a:prstGeom>
          <a:noFill/>
          <a:ln>
            <a:noFill/>
          </a:ln>
        </p:spPr>
        <p:txBody>
          <a:bodyPr lIns="91425" tIns="45700" rIns="91425" bIns="45700" anchor="t" anchorCtr="0">
            <a:noAutofit/>
          </a:bodyPr>
          <a:lstStyle/>
          <a:p>
            <a:pPr lvl="0">
              <a:buSzPct val="25000"/>
            </a:pP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9" name="Shape 88">
            <a:extLst>
              <a:ext uri="{FF2B5EF4-FFF2-40B4-BE49-F238E27FC236}">
                <a16:creationId xmlns:a16="http://schemas.microsoft.com/office/drawing/2014/main" id="{72A511F9-228B-B348-B57B-15A3DF6FF63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2" name="Pentagon 20">
            <a:extLst>
              <a:ext uri="{FF2B5EF4-FFF2-40B4-BE49-F238E27FC236}">
                <a16:creationId xmlns:a16="http://schemas.microsoft.com/office/drawing/2014/main" id="{DB17EFDB-6183-3747-828C-67023201915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14" name="Rectangle: Rounded Corners 33">
            <a:extLst>
              <a:ext uri="{FF2B5EF4-FFF2-40B4-BE49-F238E27FC236}">
                <a16:creationId xmlns:a16="http://schemas.microsoft.com/office/drawing/2014/main" id="{F503482B-67A3-FF4C-96CB-FC83E22CDAB9}"/>
              </a:ext>
            </a:extLst>
          </p:cNvPr>
          <p:cNvSpPr/>
          <p:nvPr/>
        </p:nvSpPr>
        <p:spPr>
          <a:xfrm>
            <a:off x="4995746" y="3757961"/>
            <a:ext cx="3923628" cy="2780952"/>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Fact file:</a:t>
            </a:r>
          </a:p>
          <a:p>
            <a:pPr algn="ctr"/>
            <a:r>
              <a:rPr lang="en-GB" sz="1600" dirty="0">
                <a:solidFill>
                  <a:schemeClr val="tx1"/>
                </a:solidFill>
                <a:latin typeface="Helvetica Neue" panose="02000503000000020004"/>
              </a:rPr>
              <a:t>The top ten attributes that employers say they look for in young employees are: Commercial awareness, communication, teamwork, negotiation and persuasion, problem solving, leadership, organisation, resilience, ability to work under pressure, and confidence. </a:t>
            </a:r>
          </a:p>
        </p:txBody>
      </p:sp>
      <p:pic>
        <p:nvPicPr>
          <p:cNvPr id="18" name="Picture 2" descr="Image result for wow careers">
            <a:extLst>
              <a:ext uri="{FF2B5EF4-FFF2-40B4-BE49-F238E27FC236}">
                <a16:creationId xmlns:a16="http://schemas.microsoft.com/office/drawing/2014/main" id="{8C88E73B-C27E-8542-A5FF-999C99B68E3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114">
            <a:extLst>
              <a:ext uri="{FF2B5EF4-FFF2-40B4-BE49-F238E27FC236}">
                <a16:creationId xmlns:a16="http://schemas.microsoft.com/office/drawing/2014/main" id="{1E007988-852A-4D11-B339-416204578192}"/>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Do you have the skills? Growth mindset</a:t>
            </a:r>
          </a:p>
        </p:txBody>
      </p:sp>
      <p:sp>
        <p:nvSpPr>
          <p:cNvPr id="15" name="Rectangle: Rounded Corners 33">
            <a:extLst>
              <a:ext uri="{FF2B5EF4-FFF2-40B4-BE49-F238E27FC236}">
                <a16:creationId xmlns:a16="http://schemas.microsoft.com/office/drawing/2014/main" id="{9791236F-F700-4A99-BCF6-1F15E6FEDEE5}"/>
              </a:ext>
            </a:extLst>
          </p:cNvPr>
          <p:cNvSpPr/>
          <p:nvPr/>
        </p:nvSpPr>
        <p:spPr>
          <a:xfrm>
            <a:off x="328034" y="2620243"/>
            <a:ext cx="4400083" cy="102620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Fixed mindset</a:t>
            </a:r>
            <a:r>
              <a:rPr lang="en-GB" sz="1600" dirty="0">
                <a:solidFill>
                  <a:schemeClr val="tx1"/>
                </a:solidFill>
                <a:latin typeface="Helvetica Neue" panose="02000503000000020004"/>
              </a:rPr>
              <a:t> occurs when we believe our intelligence and abilities cannot be altered in a meaningful way.</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6" name="Rectangle: Rounded Corners 33">
            <a:extLst>
              <a:ext uri="{FF2B5EF4-FFF2-40B4-BE49-F238E27FC236}">
                <a16:creationId xmlns:a16="http://schemas.microsoft.com/office/drawing/2014/main" id="{7AE6489E-1CA3-4BA1-80CE-A7A3AEEE1D63}"/>
              </a:ext>
            </a:extLst>
          </p:cNvPr>
          <p:cNvSpPr/>
          <p:nvPr/>
        </p:nvSpPr>
        <p:spPr>
          <a:xfrm>
            <a:off x="328034" y="1244090"/>
            <a:ext cx="4400083" cy="1164573"/>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Growth mindset</a:t>
            </a:r>
            <a:r>
              <a:rPr lang="en-GB" sz="1600" dirty="0">
                <a:solidFill>
                  <a:schemeClr val="tx1"/>
                </a:solidFill>
                <a:latin typeface="Helvetica Neue" panose="02000503000000020004"/>
              </a:rPr>
              <a:t> occurs when we believe our intelligence and abilities can be improved upon with effort and the right strategies.</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1026" name="Picture 2" descr="Image result for growth mindset">
            <a:extLst>
              <a:ext uri="{FF2B5EF4-FFF2-40B4-BE49-F238E27FC236}">
                <a16:creationId xmlns:a16="http://schemas.microsoft.com/office/drawing/2014/main" id="{193652B5-F27F-4B8C-B02B-2766295CD8B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498" y="3783603"/>
            <a:ext cx="4577017" cy="28657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0640376-8D5C-4F60-8F17-63844A9C1A15}"/>
              </a:ext>
            </a:extLst>
          </p:cNvPr>
          <p:cNvSpPr/>
          <p:nvPr/>
        </p:nvSpPr>
        <p:spPr>
          <a:xfrm>
            <a:off x="5051958" y="1244090"/>
            <a:ext cx="3675980" cy="2362921"/>
          </a:xfrm>
          <a:prstGeom prst="rect">
            <a:avLst/>
          </a:prstGeom>
          <a:solidFill>
            <a:schemeClr val="bg1"/>
          </a:solidFill>
          <a:ln w="28575">
            <a:solidFill>
              <a:srgbClr val="BB0F7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Helvetica Neue" panose="02000503000000020004"/>
                <a:ea typeface="Lato" panose="020F0502020204030203" pitchFamily="34" charset="0"/>
                <a:cs typeface="Lato" panose="020F0502020204030203" pitchFamily="34" charset="0"/>
              </a:rPr>
              <a:t>Paired talk (3 mins) </a:t>
            </a:r>
          </a:p>
          <a:p>
            <a:pPr marL="342900" indent="-342900" algn="ctr">
              <a:buAutoNum type="arabicParenR"/>
            </a:pP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How is a growth mindset important to an employer?</a:t>
            </a:r>
          </a:p>
          <a:p>
            <a:pPr marL="342900" indent="-342900" algn="ctr">
              <a:buAutoNum type="arabicParenR"/>
            </a:pP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sort of mindset do you have?</a:t>
            </a:r>
          </a:p>
          <a:p>
            <a:pPr marL="342900" indent="-342900" algn="ctr">
              <a:buAutoNum type="arabicParenR"/>
            </a:pP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There are lots of </a:t>
            </a: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hlinkClick r:id="rId5"/>
              </a:rPr>
              <a:t>quizzes</a:t>
            </a: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 you can take to find out if you’re not sure.  </a:t>
            </a:r>
          </a:p>
          <a:p>
            <a:pPr algn="ct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endParaRPr lang="en-GB" sz="12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5678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 name="Picture 1">
            <a:extLst>
              <a:ext uri="{FF2B5EF4-FFF2-40B4-BE49-F238E27FC236}">
                <a16:creationId xmlns:a16="http://schemas.microsoft.com/office/drawing/2014/main" id="{47B73F6F-CBCD-4F53-8FFF-2C9CD8783E87}"/>
              </a:ext>
            </a:extLst>
          </p:cNvPr>
          <p:cNvPicPr>
            <a:picLocks noChangeAspect="1"/>
          </p:cNvPicPr>
          <p:nvPr/>
        </p:nvPicPr>
        <p:blipFill>
          <a:blip r:embed="rId3"/>
          <a:stretch>
            <a:fillRect/>
          </a:stretch>
        </p:blipFill>
        <p:spPr>
          <a:xfrm>
            <a:off x="6224245" y="683795"/>
            <a:ext cx="2462556" cy="2404017"/>
          </a:xfrm>
          <a:prstGeom prst="rect">
            <a:avLst/>
          </a:prstGeom>
        </p:spPr>
      </p:pic>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16</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3" name="Shape 227">
            <a:extLst>
              <a:ext uri="{FF2B5EF4-FFF2-40B4-BE49-F238E27FC236}">
                <a16:creationId xmlns:a16="http://schemas.microsoft.com/office/drawing/2014/main" id="{967D3D0C-B166-224D-A63D-BDDF7419B91E}"/>
              </a:ext>
            </a:extLst>
          </p:cNvPr>
          <p:cNvSpPr txBox="1"/>
          <p:nvPr/>
        </p:nvSpPr>
        <p:spPr>
          <a:xfrm>
            <a:off x="757977" y="205109"/>
            <a:ext cx="7427743" cy="727371"/>
          </a:xfrm>
          <a:prstGeom prst="rect">
            <a:avLst/>
          </a:prstGeom>
          <a:noFill/>
          <a:ln>
            <a:noFill/>
          </a:ln>
        </p:spPr>
        <p:txBody>
          <a:bodyPr lIns="91425" tIns="45700" rIns="91425" bIns="45700" anchor="t" anchorCtr="0">
            <a:noAutofit/>
          </a:bodyPr>
          <a:lstStyle/>
          <a:p>
            <a:pPr lvl="0">
              <a:buSzPct val="25000"/>
            </a:pP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9" name="Shape 88">
            <a:extLst>
              <a:ext uri="{FF2B5EF4-FFF2-40B4-BE49-F238E27FC236}">
                <a16:creationId xmlns:a16="http://schemas.microsoft.com/office/drawing/2014/main" id="{72A511F9-228B-B348-B57B-15A3DF6FF63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2" name="Pentagon 20">
            <a:extLst>
              <a:ext uri="{FF2B5EF4-FFF2-40B4-BE49-F238E27FC236}">
                <a16:creationId xmlns:a16="http://schemas.microsoft.com/office/drawing/2014/main" id="{DB17EFDB-6183-3747-828C-67023201915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pic>
        <p:nvPicPr>
          <p:cNvPr id="18" name="Picture 2" descr="Image result for wow careers">
            <a:extLst>
              <a:ext uri="{FF2B5EF4-FFF2-40B4-BE49-F238E27FC236}">
                <a16:creationId xmlns:a16="http://schemas.microsoft.com/office/drawing/2014/main" id="{8C88E73B-C27E-8542-A5FF-999C99B68E3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114">
            <a:extLst>
              <a:ext uri="{FF2B5EF4-FFF2-40B4-BE49-F238E27FC236}">
                <a16:creationId xmlns:a16="http://schemas.microsoft.com/office/drawing/2014/main" id="{1E007988-852A-4D11-B339-416204578192}"/>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Do you have the skills? Resilience</a:t>
            </a:r>
          </a:p>
        </p:txBody>
      </p:sp>
      <p:sp>
        <p:nvSpPr>
          <p:cNvPr id="15" name="Rectangle: Rounded Corners 33">
            <a:extLst>
              <a:ext uri="{FF2B5EF4-FFF2-40B4-BE49-F238E27FC236}">
                <a16:creationId xmlns:a16="http://schemas.microsoft.com/office/drawing/2014/main" id="{79BBB8DC-A266-48D4-AAEE-4F9646F59D9F}"/>
              </a:ext>
            </a:extLst>
          </p:cNvPr>
          <p:cNvSpPr/>
          <p:nvPr/>
        </p:nvSpPr>
        <p:spPr>
          <a:xfrm>
            <a:off x="3356517" y="5664820"/>
            <a:ext cx="5415158" cy="91957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Resilience encourages you to believe that anything can be achieved when they put their mind to it.</a:t>
            </a:r>
            <a:endParaRPr lang="en-US" sz="12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9" name="Rectangle: Rounded Corners 33">
            <a:extLst>
              <a:ext uri="{FF2B5EF4-FFF2-40B4-BE49-F238E27FC236}">
                <a16:creationId xmlns:a16="http://schemas.microsoft.com/office/drawing/2014/main" id="{2593FA18-60F6-43FD-BE77-5F555780F537}"/>
              </a:ext>
            </a:extLst>
          </p:cNvPr>
          <p:cNvSpPr/>
          <p:nvPr/>
        </p:nvSpPr>
        <p:spPr>
          <a:xfrm>
            <a:off x="343767" y="5018048"/>
            <a:ext cx="2890417" cy="1565379"/>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Resilience:</a:t>
            </a:r>
          </a:p>
          <a:p>
            <a:pPr algn="ctr"/>
            <a:r>
              <a:rPr lang="en-GB" sz="1600" dirty="0">
                <a:solidFill>
                  <a:schemeClr val="tx1"/>
                </a:solidFill>
                <a:latin typeface="Helvetica Neue" panose="02000503000000020004"/>
              </a:rPr>
              <a:t>The ability to be happy,</a:t>
            </a:r>
          </a:p>
          <a:p>
            <a:pPr algn="ctr"/>
            <a:r>
              <a:rPr lang="en-GB" sz="1600" dirty="0">
                <a:solidFill>
                  <a:schemeClr val="tx1"/>
                </a:solidFill>
                <a:latin typeface="Helvetica Neue" panose="02000503000000020004"/>
              </a:rPr>
              <a:t> successful, etc. again after something difficult or bad</a:t>
            </a:r>
          </a:p>
          <a:p>
            <a:pPr algn="ctr"/>
            <a:r>
              <a:rPr lang="en-GB" sz="1600" dirty="0">
                <a:solidFill>
                  <a:schemeClr val="tx1"/>
                </a:solidFill>
                <a:latin typeface="Helvetica Neue" panose="02000503000000020004"/>
              </a:rPr>
              <a:t> has happened.  </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20" name="Rectangle: Rounded Corners 33">
            <a:extLst>
              <a:ext uri="{FF2B5EF4-FFF2-40B4-BE49-F238E27FC236}">
                <a16:creationId xmlns:a16="http://schemas.microsoft.com/office/drawing/2014/main" id="{562F1DCE-A635-4BDF-92D9-B30BC2591374}"/>
              </a:ext>
            </a:extLst>
          </p:cNvPr>
          <p:cNvSpPr/>
          <p:nvPr/>
        </p:nvSpPr>
        <p:spPr>
          <a:xfrm>
            <a:off x="3830235" y="1156468"/>
            <a:ext cx="2126099" cy="1707355"/>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J K Rowling had her Harry Potter book turned down 12 times before it was eventually published.   </a:t>
            </a:r>
          </a:p>
        </p:txBody>
      </p:sp>
      <p:sp>
        <p:nvSpPr>
          <p:cNvPr id="21" name="Rectangle: Rounded Corners 33">
            <a:extLst>
              <a:ext uri="{FF2B5EF4-FFF2-40B4-BE49-F238E27FC236}">
                <a16:creationId xmlns:a16="http://schemas.microsoft.com/office/drawing/2014/main" id="{645F04BB-8DEB-4474-9F77-3D603A85590B}"/>
              </a:ext>
            </a:extLst>
          </p:cNvPr>
          <p:cNvSpPr/>
          <p:nvPr/>
        </p:nvSpPr>
        <p:spPr>
          <a:xfrm>
            <a:off x="6260682" y="3313220"/>
            <a:ext cx="2462556" cy="20603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When Dyson invented his first Dual Cyclone vacuum cleaner, which hit stores in 1993, he spent 15 years creating 5,126 versions that failed before he made one that worked.</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5C097D59-FE22-4719-8399-8B4929DB8849}"/>
              </a:ext>
            </a:extLst>
          </p:cNvPr>
          <p:cNvPicPr>
            <a:picLocks noChangeAspect="1"/>
          </p:cNvPicPr>
          <p:nvPr/>
        </p:nvPicPr>
        <p:blipFill>
          <a:blip r:embed="rId5">
            <a:clrChange>
              <a:clrFrom>
                <a:srgbClr val="F8F9FB"/>
              </a:clrFrom>
              <a:clrTo>
                <a:srgbClr val="F8F9FB">
                  <a:alpha val="0"/>
                </a:srgbClr>
              </a:clrTo>
            </a:clrChange>
          </a:blip>
          <a:stretch>
            <a:fillRect/>
          </a:stretch>
        </p:blipFill>
        <p:spPr>
          <a:xfrm>
            <a:off x="3460262" y="3342171"/>
            <a:ext cx="2719207" cy="1943508"/>
          </a:xfrm>
          <a:prstGeom prst="rect">
            <a:avLst/>
          </a:prstGeom>
        </p:spPr>
      </p:pic>
      <p:sp>
        <p:nvSpPr>
          <p:cNvPr id="23" name="Rectangle: Rounded Corners 33">
            <a:extLst>
              <a:ext uri="{FF2B5EF4-FFF2-40B4-BE49-F238E27FC236}">
                <a16:creationId xmlns:a16="http://schemas.microsoft.com/office/drawing/2014/main" id="{CA020A26-BF1D-43DB-ACB1-868BF762BEA6}"/>
              </a:ext>
            </a:extLst>
          </p:cNvPr>
          <p:cNvSpPr/>
          <p:nvPr/>
        </p:nvSpPr>
        <p:spPr>
          <a:xfrm>
            <a:off x="346495" y="3295844"/>
            <a:ext cx="2887689" cy="143846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Sometimes reaching our goals takes huge amounts of resilience.  It doesn’t always happen the first time we try.   </a:t>
            </a:r>
          </a:p>
        </p:txBody>
      </p:sp>
      <p:sp>
        <p:nvSpPr>
          <p:cNvPr id="22" name="Rectangle 21">
            <a:extLst>
              <a:ext uri="{FF2B5EF4-FFF2-40B4-BE49-F238E27FC236}">
                <a16:creationId xmlns:a16="http://schemas.microsoft.com/office/drawing/2014/main" id="{51A33799-2814-4C1F-80D0-0A67E6CE7B74}"/>
              </a:ext>
            </a:extLst>
          </p:cNvPr>
          <p:cNvSpPr/>
          <p:nvPr/>
        </p:nvSpPr>
        <p:spPr>
          <a:xfrm>
            <a:off x="292037" y="899484"/>
            <a:ext cx="3270287" cy="1976340"/>
          </a:xfrm>
          <a:prstGeom prst="rect">
            <a:avLst/>
          </a:prstGeom>
          <a:solidFill>
            <a:schemeClr val="bg1"/>
          </a:solidFill>
          <a:ln w="28575">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Individual task (3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1) Write down 3 goals you have for your life.</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2) Have you thought about how to get there?</a:t>
            </a:r>
          </a:p>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p:txBody>
      </p:sp>
    </p:spTree>
    <p:extLst>
      <p:ext uri="{BB962C8B-B14F-4D97-AF65-F5344CB8AC3E}">
        <p14:creationId xmlns:p14="http://schemas.microsoft.com/office/powerpoint/2010/main" val="278190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17</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3" name="Shape 227">
            <a:extLst>
              <a:ext uri="{FF2B5EF4-FFF2-40B4-BE49-F238E27FC236}">
                <a16:creationId xmlns:a16="http://schemas.microsoft.com/office/drawing/2014/main" id="{967D3D0C-B166-224D-A63D-BDDF7419B91E}"/>
              </a:ext>
            </a:extLst>
          </p:cNvPr>
          <p:cNvSpPr txBox="1"/>
          <p:nvPr/>
        </p:nvSpPr>
        <p:spPr>
          <a:xfrm>
            <a:off x="796576" y="169503"/>
            <a:ext cx="7427743" cy="727371"/>
          </a:xfrm>
          <a:prstGeom prst="rect">
            <a:avLst/>
          </a:prstGeom>
          <a:noFill/>
          <a:ln>
            <a:noFill/>
          </a:ln>
        </p:spPr>
        <p:txBody>
          <a:bodyPr lIns="91425" tIns="45700" rIns="91425" bIns="45700" anchor="t" anchorCtr="0">
            <a:noAutofit/>
          </a:bodyPr>
          <a:lstStyle/>
          <a:p>
            <a:pPr lvl="0">
              <a:buSzPct val="25000"/>
            </a:pP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9" name="Shape 88">
            <a:extLst>
              <a:ext uri="{FF2B5EF4-FFF2-40B4-BE49-F238E27FC236}">
                <a16:creationId xmlns:a16="http://schemas.microsoft.com/office/drawing/2014/main" id="{72A511F9-228B-B348-B57B-15A3DF6FF63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2" name="Pentagon 20">
            <a:extLst>
              <a:ext uri="{FF2B5EF4-FFF2-40B4-BE49-F238E27FC236}">
                <a16:creationId xmlns:a16="http://schemas.microsoft.com/office/drawing/2014/main" id="{DB17EFDB-6183-3747-828C-67023201915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pic>
        <p:nvPicPr>
          <p:cNvPr id="18" name="Picture 2" descr="Image result for wow careers">
            <a:extLst>
              <a:ext uri="{FF2B5EF4-FFF2-40B4-BE49-F238E27FC236}">
                <a16:creationId xmlns:a16="http://schemas.microsoft.com/office/drawing/2014/main" id="{8C88E73B-C27E-8542-A5FF-999C99B68E3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114">
            <a:extLst>
              <a:ext uri="{FF2B5EF4-FFF2-40B4-BE49-F238E27FC236}">
                <a16:creationId xmlns:a16="http://schemas.microsoft.com/office/drawing/2014/main" id="{1E007988-852A-4D11-B339-416204578192}"/>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Do you have the skills? Oracy</a:t>
            </a:r>
          </a:p>
        </p:txBody>
      </p:sp>
      <p:sp>
        <p:nvSpPr>
          <p:cNvPr id="15" name="Rectangle: Rounded Corners 33">
            <a:extLst>
              <a:ext uri="{FF2B5EF4-FFF2-40B4-BE49-F238E27FC236}">
                <a16:creationId xmlns:a16="http://schemas.microsoft.com/office/drawing/2014/main" id="{E3004774-1DFC-4042-A41F-1D37E00637FA}"/>
              </a:ext>
            </a:extLst>
          </p:cNvPr>
          <p:cNvSpPr/>
          <p:nvPr/>
        </p:nvSpPr>
        <p:spPr>
          <a:xfrm>
            <a:off x="318736" y="4359948"/>
            <a:ext cx="3127320" cy="9455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i="1" dirty="0">
                <a:solidFill>
                  <a:schemeClr val="tx1"/>
                </a:solidFill>
                <a:latin typeface="Helvetica Neue" panose="02000503000000020004"/>
              </a:rPr>
              <a:t>Debating helps students develop their oracy skills  </a:t>
            </a:r>
            <a:endParaRPr lang="en-US" sz="11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6" name="Rectangle: Rounded Corners 33">
            <a:extLst>
              <a:ext uri="{FF2B5EF4-FFF2-40B4-BE49-F238E27FC236}">
                <a16:creationId xmlns:a16="http://schemas.microsoft.com/office/drawing/2014/main" id="{7E9668CB-6164-41EF-B565-E480FCD62255}"/>
              </a:ext>
            </a:extLst>
          </p:cNvPr>
          <p:cNvSpPr/>
          <p:nvPr/>
        </p:nvSpPr>
        <p:spPr>
          <a:xfrm>
            <a:off x="3568389" y="4190261"/>
            <a:ext cx="5239733" cy="2374233"/>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With employers now rating communication skills as their highest priority, above even qualifications, the ability to express ideas is more important than ever before. Indeed, a recent study estimated pupils contributed on average just four words per lesson, while another revealed that children with good communication skills are four times more likely to get five A*-Cs at GCSE.</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20" name="Rectangle: Rounded Corners 33">
            <a:extLst>
              <a:ext uri="{FF2B5EF4-FFF2-40B4-BE49-F238E27FC236}">
                <a16:creationId xmlns:a16="http://schemas.microsoft.com/office/drawing/2014/main" id="{3BB36B6A-BD9A-48E4-9625-FDF86BF33E1E}"/>
              </a:ext>
            </a:extLst>
          </p:cNvPr>
          <p:cNvSpPr/>
          <p:nvPr/>
        </p:nvSpPr>
        <p:spPr>
          <a:xfrm>
            <a:off x="318736" y="5452946"/>
            <a:ext cx="3127320" cy="1111548"/>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Oracy:</a:t>
            </a:r>
          </a:p>
          <a:p>
            <a:pPr algn="ctr"/>
            <a:r>
              <a:rPr lang="en-GB" sz="1600" dirty="0">
                <a:solidFill>
                  <a:schemeClr val="tx1"/>
                </a:solidFill>
                <a:latin typeface="Helvetica Neue" panose="02000503000000020004"/>
              </a:rPr>
              <a:t>The ability to speak clearly and grammatically correctly.  </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2" name="Picture 1">
            <a:extLst>
              <a:ext uri="{FF2B5EF4-FFF2-40B4-BE49-F238E27FC236}">
                <a16:creationId xmlns:a16="http://schemas.microsoft.com/office/drawing/2014/main" id="{116B3DF9-DB53-44C7-BC06-195E2B514719}"/>
              </a:ext>
            </a:extLst>
          </p:cNvPr>
          <p:cNvPicPr>
            <a:picLocks noChangeAspect="1"/>
          </p:cNvPicPr>
          <p:nvPr/>
        </p:nvPicPr>
        <p:blipFill>
          <a:blip r:embed="rId4"/>
          <a:stretch>
            <a:fillRect/>
          </a:stretch>
        </p:blipFill>
        <p:spPr>
          <a:xfrm>
            <a:off x="5089529" y="1150968"/>
            <a:ext cx="3625298" cy="2785198"/>
          </a:xfrm>
          <a:prstGeom prst="rect">
            <a:avLst/>
          </a:prstGeom>
        </p:spPr>
      </p:pic>
      <p:pic>
        <p:nvPicPr>
          <p:cNvPr id="3" name="Picture 2">
            <a:extLst>
              <a:ext uri="{FF2B5EF4-FFF2-40B4-BE49-F238E27FC236}">
                <a16:creationId xmlns:a16="http://schemas.microsoft.com/office/drawing/2014/main" id="{CECA7F0E-B284-4563-BF64-21BB34C8061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107201" y="2676963"/>
            <a:ext cx="1783643" cy="1483828"/>
          </a:xfrm>
          <a:prstGeom prst="rect">
            <a:avLst/>
          </a:prstGeom>
        </p:spPr>
      </p:pic>
      <p:sp>
        <p:nvSpPr>
          <p:cNvPr id="17" name="Rectangle 16">
            <a:extLst>
              <a:ext uri="{FF2B5EF4-FFF2-40B4-BE49-F238E27FC236}">
                <a16:creationId xmlns:a16="http://schemas.microsoft.com/office/drawing/2014/main" id="{5D2ACBF7-72E0-4FDA-AC08-546C9C36EA19}"/>
              </a:ext>
            </a:extLst>
          </p:cNvPr>
          <p:cNvSpPr/>
          <p:nvPr/>
        </p:nvSpPr>
        <p:spPr>
          <a:xfrm>
            <a:off x="417244" y="981963"/>
            <a:ext cx="4020285" cy="1545342"/>
          </a:xfrm>
          <a:prstGeom prst="rect">
            <a:avLst/>
          </a:prstGeom>
          <a:solidFill>
            <a:schemeClr val="bg1"/>
          </a:solidFill>
          <a:ln w="28575">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task (7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In pairs, interview each other for a career you are interested in.  What do you think will be the first 2 questions asked?</a:t>
            </a:r>
          </a:p>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p:txBody>
      </p:sp>
      <p:pic>
        <p:nvPicPr>
          <p:cNvPr id="4" name="Picture 3">
            <a:extLst>
              <a:ext uri="{FF2B5EF4-FFF2-40B4-BE49-F238E27FC236}">
                <a16:creationId xmlns:a16="http://schemas.microsoft.com/office/drawing/2014/main" id="{3ED3B3E0-A9CD-4C6A-9D06-55D2FDBAFDC0}"/>
              </a:ext>
            </a:extLst>
          </p:cNvPr>
          <p:cNvPicPr>
            <a:picLocks noChangeAspect="1"/>
          </p:cNvPicPr>
          <p:nvPr/>
        </p:nvPicPr>
        <p:blipFill>
          <a:blip r:embed="rId6"/>
          <a:stretch>
            <a:fillRect/>
          </a:stretch>
        </p:blipFill>
        <p:spPr>
          <a:xfrm>
            <a:off x="687039" y="2802411"/>
            <a:ext cx="2221478" cy="1483828"/>
          </a:xfrm>
          <a:prstGeom prst="rect">
            <a:avLst/>
          </a:prstGeom>
        </p:spPr>
      </p:pic>
    </p:spTree>
    <p:extLst>
      <p:ext uri="{BB962C8B-B14F-4D97-AF65-F5344CB8AC3E}">
        <p14:creationId xmlns:p14="http://schemas.microsoft.com/office/powerpoint/2010/main" val="280783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18</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3" name="Shape 227">
            <a:extLst>
              <a:ext uri="{FF2B5EF4-FFF2-40B4-BE49-F238E27FC236}">
                <a16:creationId xmlns:a16="http://schemas.microsoft.com/office/drawing/2014/main" id="{967D3D0C-B166-224D-A63D-BDDF7419B91E}"/>
              </a:ext>
            </a:extLst>
          </p:cNvPr>
          <p:cNvSpPr txBox="1"/>
          <p:nvPr/>
        </p:nvSpPr>
        <p:spPr>
          <a:xfrm>
            <a:off x="757977" y="205109"/>
            <a:ext cx="7427743" cy="727371"/>
          </a:xfrm>
          <a:prstGeom prst="rect">
            <a:avLst/>
          </a:prstGeom>
          <a:noFill/>
          <a:ln>
            <a:noFill/>
          </a:ln>
        </p:spPr>
        <p:txBody>
          <a:bodyPr lIns="91425" tIns="45700" rIns="91425" bIns="45700" anchor="t" anchorCtr="0">
            <a:noAutofit/>
          </a:bodyPr>
          <a:lstStyle/>
          <a:p>
            <a:pPr lvl="0">
              <a:buSzPct val="25000"/>
            </a:pP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9" name="Shape 88">
            <a:extLst>
              <a:ext uri="{FF2B5EF4-FFF2-40B4-BE49-F238E27FC236}">
                <a16:creationId xmlns:a16="http://schemas.microsoft.com/office/drawing/2014/main" id="{72A511F9-228B-B348-B57B-15A3DF6FF63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2" name="Pentagon 20">
            <a:extLst>
              <a:ext uri="{FF2B5EF4-FFF2-40B4-BE49-F238E27FC236}">
                <a16:creationId xmlns:a16="http://schemas.microsoft.com/office/drawing/2014/main" id="{DB17EFDB-6183-3747-828C-67023201915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pic>
        <p:nvPicPr>
          <p:cNvPr id="18" name="Picture 2" descr="Image result for wow careers">
            <a:extLst>
              <a:ext uri="{FF2B5EF4-FFF2-40B4-BE49-F238E27FC236}">
                <a16:creationId xmlns:a16="http://schemas.microsoft.com/office/drawing/2014/main" id="{8C88E73B-C27E-8542-A5FF-999C99B68E3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114">
            <a:extLst>
              <a:ext uri="{FF2B5EF4-FFF2-40B4-BE49-F238E27FC236}">
                <a16:creationId xmlns:a16="http://schemas.microsoft.com/office/drawing/2014/main" id="{1E007988-852A-4D11-B339-416204578192}"/>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Do you have the skills? Critical thinking</a:t>
            </a:r>
          </a:p>
        </p:txBody>
      </p:sp>
      <p:sp>
        <p:nvSpPr>
          <p:cNvPr id="16" name="Rectangle: Rounded Corners 33">
            <a:extLst>
              <a:ext uri="{FF2B5EF4-FFF2-40B4-BE49-F238E27FC236}">
                <a16:creationId xmlns:a16="http://schemas.microsoft.com/office/drawing/2014/main" id="{CDDE9078-7005-4760-95A0-2D780C7B866B}"/>
              </a:ext>
            </a:extLst>
          </p:cNvPr>
          <p:cNvSpPr/>
          <p:nvPr/>
        </p:nvSpPr>
        <p:spPr>
          <a:xfrm>
            <a:off x="346497" y="5243189"/>
            <a:ext cx="3992014" cy="13180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ea typeface="Lato"/>
                <a:cs typeface="Lato"/>
                <a:sym typeface="Lato"/>
              </a:rPr>
              <a:t>Blue Planet 2 </a:t>
            </a:r>
            <a:r>
              <a:rPr lang="en-GB" sz="1600" dirty="0">
                <a:solidFill>
                  <a:schemeClr val="tx1"/>
                </a:solidFill>
                <a:latin typeface="Helvetica Neue" panose="02000503000000020004"/>
                <a:ea typeface="Lato"/>
                <a:cs typeface="Lato"/>
                <a:sym typeface="Lato"/>
              </a:rPr>
              <a:t>showed us the problem with plastic waste in the environment.  Did it convince people to use </a:t>
            </a:r>
            <a:r>
              <a:rPr lang="en-GB" sz="1600" b="1" dirty="0">
                <a:solidFill>
                  <a:schemeClr val="tx1"/>
                </a:solidFill>
                <a:latin typeface="Helvetica Neue" panose="02000503000000020004"/>
                <a:ea typeface="Lato"/>
                <a:cs typeface="Lato"/>
                <a:sym typeface="Lato"/>
              </a:rPr>
              <a:t>less plastic?</a:t>
            </a:r>
            <a:endPar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7" name="Rectangle: Rounded Corners 33">
            <a:extLst>
              <a:ext uri="{FF2B5EF4-FFF2-40B4-BE49-F238E27FC236}">
                <a16:creationId xmlns:a16="http://schemas.microsoft.com/office/drawing/2014/main" id="{5ABE988A-F6E0-4BE0-A717-0D39F0D3F733}"/>
              </a:ext>
            </a:extLst>
          </p:cNvPr>
          <p:cNvSpPr/>
          <p:nvPr/>
        </p:nvSpPr>
        <p:spPr>
          <a:xfrm>
            <a:off x="4612191" y="5243189"/>
            <a:ext cx="4165907" cy="1313568"/>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Critical thinking:</a:t>
            </a:r>
          </a:p>
          <a:p>
            <a:pPr algn="ctr"/>
            <a:r>
              <a:rPr lang="en-GB" sz="1600" dirty="0">
                <a:solidFill>
                  <a:schemeClr val="tx1"/>
                </a:solidFill>
                <a:latin typeface="Helvetica Neue" panose="02000503000000020004"/>
              </a:rPr>
              <a:t>The process of thinking carefully about a subject or idea, without allowing</a:t>
            </a:r>
          </a:p>
          <a:p>
            <a:pPr algn="ctr"/>
            <a:r>
              <a:rPr lang="en-GB" sz="1600" dirty="0">
                <a:solidFill>
                  <a:schemeClr val="tx1"/>
                </a:solidFill>
                <a:latin typeface="Helvetica Neue" panose="02000503000000020004"/>
              </a:rPr>
              <a:t> feelings or opinions to affect you</a:t>
            </a:r>
            <a:r>
              <a:rPr lang="en-US" sz="1600" dirty="0">
                <a:solidFill>
                  <a:schemeClr val="tx1"/>
                </a:solidFill>
                <a:latin typeface="Helvetica Neue" panose="02000503000000020004"/>
              </a:rPr>
              <a:t>. </a:t>
            </a: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 </a:t>
            </a:r>
          </a:p>
        </p:txBody>
      </p:sp>
      <p:grpSp>
        <p:nvGrpSpPr>
          <p:cNvPr id="22" name="Group 21">
            <a:extLst>
              <a:ext uri="{FF2B5EF4-FFF2-40B4-BE49-F238E27FC236}">
                <a16:creationId xmlns:a16="http://schemas.microsoft.com/office/drawing/2014/main" id="{51E8EA0D-77EF-4417-80D9-8813C44EFD18}"/>
              </a:ext>
            </a:extLst>
          </p:cNvPr>
          <p:cNvGrpSpPr/>
          <p:nvPr/>
        </p:nvGrpSpPr>
        <p:grpSpPr>
          <a:xfrm>
            <a:off x="1316951" y="784422"/>
            <a:ext cx="6309794" cy="1674529"/>
            <a:chOff x="682444" y="1644170"/>
            <a:chExt cx="7743371" cy="2122044"/>
          </a:xfrm>
        </p:grpSpPr>
        <p:pic>
          <p:nvPicPr>
            <p:cNvPr id="23" name="Picture 2" descr="https://static1.squarespace.com/static/55b29de4e4b088f33db802c6/55b2bb8ee4b04064778cdc7c/578d5f739de4bb94141a113c/1472543771826/Manilla1.jpg?format=1500w">
              <a:extLst>
                <a:ext uri="{FF2B5EF4-FFF2-40B4-BE49-F238E27FC236}">
                  <a16:creationId xmlns:a16="http://schemas.microsoft.com/office/drawing/2014/main" id="{95EA95C2-C22A-40BE-8A27-0AFA11E9E36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82444" y="1644170"/>
              <a:ext cx="3803156" cy="21220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mercurynews.com/wp-content/uploads/2016/08/20130927__0480ff04-eb6a-41f4-92f7-5e5834a5088dp1.jpg?w=544">
              <a:extLst>
                <a:ext uri="{FF2B5EF4-FFF2-40B4-BE49-F238E27FC236}">
                  <a16:creationId xmlns:a16="http://schemas.microsoft.com/office/drawing/2014/main" id="{D919D636-5D4E-45D2-888B-AA00020FC91F}"/>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922926" y="1644170"/>
              <a:ext cx="3502889" cy="2122044"/>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20AAF8A7-D524-42D0-9C3C-18247332411D}"/>
              </a:ext>
            </a:extLst>
          </p:cNvPr>
          <p:cNvSpPr/>
          <p:nvPr/>
        </p:nvSpPr>
        <p:spPr>
          <a:xfrm>
            <a:off x="975600" y="2632942"/>
            <a:ext cx="7192800" cy="1218127"/>
          </a:xfrm>
          <a:prstGeom prst="rect">
            <a:avLst/>
          </a:prstGeom>
          <a:solidFill>
            <a:schemeClr val="bg1"/>
          </a:solidFill>
          <a:ln>
            <a:solidFill>
              <a:srgbClr val="BB0F7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ea typeface="Lato" panose="020F0502020204030203" pitchFamily="34" charset="0"/>
                <a:cs typeface="Lato" panose="020F0502020204030203" pitchFamily="34" charset="0"/>
              </a:rPr>
              <a:t>Group discussion (4-5 mins) </a:t>
            </a:r>
          </a:p>
          <a:p>
            <a:pPr algn="ctr"/>
            <a:r>
              <a:rPr lang="en-GB" sz="1600" dirty="0">
                <a:solidFill>
                  <a:schemeClr val="tx1"/>
                </a:solidFill>
                <a:latin typeface="Helvetica Neue" panose="02000503000000020004"/>
                <a:ea typeface="Lato" panose="020F0502020204030203" pitchFamily="34" charset="0"/>
                <a:cs typeface="Lato" panose="020F0502020204030203" pitchFamily="34" charset="0"/>
              </a:rPr>
              <a:t>Why do you think all newspapers agree that plastic pollution in the ocean is a big issue, but disagree on man-made climate change?</a:t>
            </a:r>
          </a:p>
          <a:p>
            <a:pPr algn="ctr"/>
            <a:r>
              <a:rPr lang="en-GB" sz="1600" dirty="0">
                <a:solidFill>
                  <a:schemeClr val="tx1"/>
                </a:solidFill>
                <a:latin typeface="Helvetica Neue" panose="02000503000000020004"/>
                <a:ea typeface="Lato" panose="020F0502020204030203" pitchFamily="34" charset="0"/>
                <a:cs typeface="Lato" panose="020F0502020204030203" pitchFamily="34" charset="0"/>
              </a:rPr>
              <a:t>As a group decide on one of the below reasons. Then defend it to the class.</a:t>
            </a:r>
          </a:p>
          <a:p>
            <a:pPr algn="ct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 </a:t>
            </a:r>
          </a:p>
        </p:txBody>
      </p:sp>
      <p:grpSp>
        <p:nvGrpSpPr>
          <p:cNvPr id="26" name="Group 25">
            <a:extLst>
              <a:ext uri="{FF2B5EF4-FFF2-40B4-BE49-F238E27FC236}">
                <a16:creationId xmlns:a16="http://schemas.microsoft.com/office/drawing/2014/main" id="{25736B97-493C-4F10-BC95-2C7D3B54E94E}"/>
              </a:ext>
            </a:extLst>
          </p:cNvPr>
          <p:cNvGrpSpPr/>
          <p:nvPr/>
        </p:nvGrpSpPr>
        <p:grpSpPr>
          <a:xfrm>
            <a:off x="650505" y="3767724"/>
            <a:ext cx="1677691" cy="1218126"/>
            <a:chOff x="105060" y="1931156"/>
            <a:chExt cx="2360114" cy="1967402"/>
          </a:xfrm>
          <a:solidFill>
            <a:schemeClr val="bg1">
              <a:lumMod val="85000"/>
            </a:schemeClr>
          </a:solidFill>
        </p:grpSpPr>
        <p:sp>
          <p:nvSpPr>
            <p:cNvPr id="27" name="Rectangle: Rounded Corners 26">
              <a:extLst>
                <a:ext uri="{FF2B5EF4-FFF2-40B4-BE49-F238E27FC236}">
                  <a16:creationId xmlns:a16="http://schemas.microsoft.com/office/drawing/2014/main" id="{1A585678-D0DA-4A39-9679-7B78F8585D42}"/>
                </a:ext>
              </a:extLst>
            </p:cNvPr>
            <p:cNvSpPr/>
            <p:nvPr/>
          </p:nvSpPr>
          <p:spPr>
            <a:xfrm>
              <a:off x="105060" y="1931157"/>
              <a:ext cx="2360114" cy="1967401"/>
            </a:xfrm>
            <a:prstGeom prst="roundRect">
              <a:avLst/>
            </a:prstGeom>
            <a:grp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lang="en-GB" sz="1200" dirty="0">
                <a:solidFill>
                  <a:schemeClr val="tx1"/>
                </a:solidFill>
                <a:latin typeface="Helvetica Neue" panose="02000503000000020004"/>
                <a:ea typeface="Lato" panose="020F0502020204030203" pitchFamily="34" charset="0"/>
                <a:cs typeface="Lato" panose="020F0502020204030203" pitchFamily="34" charset="0"/>
              </a:endParaRPr>
            </a:p>
          </p:txBody>
        </p:sp>
        <p:sp>
          <p:nvSpPr>
            <p:cNvPr id="28" name="Rectangle: Rounded Corners 27">
              <a:extLst>
                <a:ext uri="{FF2B5EF4-FFF2-40B4-BE49-F238E27FC236}">
                  <a16:creationId xmlns:a16="http://schemas.microsoft.com/office/drawing/2014/main" id="{6F1550A4-F979-4693-8615-77EA600C2604}"/>
                </a:ext>
              </a:extLst>
            </p:cNvPr>
            <p:cNvSpPr/>
            <p:nvPr/>
          </p:nvSpPr>
          <p:spPr>
            <a:xfrm>
              <a:off x="105060" y="1931156"/>
              <a:ext cx="2360114" cy="1967401"/>
            </a:xfrm>
            <a:prstGeom prst="roundRect">
              <a:avLst/>
            </a:prstGeom>
            <a:grp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tx1"/>
                  </a:solidFill>
                  <a:latin typeface="Helvetica Neue" panose="02000503000000020004"/>
                  <a:ea typeface="Lato" panose="020F0502020204030203" pitchFamily="34" charset="0"/>
                  <a:cs typeface="Lato" panose="020F0502020204030203" pitchFamily="34" charset="0"/>
                </a:rPr>
                <a:t>Reducing plastic pollution wouldn’t affect newspapers, but stopping climate change could cost.</a:t>
              </a:r>
            </a:p>
          </p:txBody>
        </p:sp>
      </p:grpSp>
      <p:grpSp>
        <p:nvGrpSpPr>
          <p:cNvPr id="30" name="Group 29">
            <a:extLst>
              <a:ext uri="{FF2B5EF4-FFF2-40B4-BE49-F238E27FC236}">
                <a16:creationId xmlns:a16="http://schemas.microsoft.com/office/drawing/2014/main" id="{ECF2427C-AC7D-42FC-A0C9-13CCDB1436D3}"/>
              </a:ext>
            </a:extLst>
          </p:cNvPr>
          <p:cNvGrpSpPr/>
          <p:nvPr/>
        </p:nvGrpSpPr>
        <p:grpSpPr>
          <a:xfrm>
            <a:off x="2698121" y="3778679"/>
            <a:ext cx="1677691" cy="1207169"/>
            <a:chOff x="105060" y="1931156"/>
            <a:chExt cx="2360114" cy="1967402"/>
          </a:xfrm>
          <a:solidFill>
            <a:schemeClr val="bg1">
              <a:lumMod val="85000"/>
            </a:schemeClr>
          </a:solidFill>
        </p:grpSpPr>
        <p:sp>
          <p:nvSpPr>
            <p:cNvPr id="31" name="Rectangle: Rounded Corners 30">
              <a:extLst>
                <a:ext uri="{FF2B5EF4-FFF2-40B4-BE49-F238E27FC236}">
                  <a16:creationId xmlns:a16="http://schemas.microsoft.com/office/drawing/2014/main" id="{A52FA8F2-7A94-446A-BE90-958EB63D5202}"/>
                </a:ext>
              </a:extLst>
            </p:cNvPr>
            <p:cNvSpPr/>
            <p:nvPr/>
          </p:nvSpPr>
          <p:spPr>
            <a:xfrm>
              <a:off x="105060" y="1931157"/>
              <a:ext cx="2360114" cy="1967401"/>
            </a:xfrm>
            <a:prstGeom prst="roundRect">
              <a:avLst/>
            </a:prstGeom>
            <a:grp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lang="en-GB" sz="1200" dirty="0">
                <a:solidFill>
                  <a:schemeClr val="tx1"/>
                </a:solidFill>
                <a:latin typeface="Helvetica Neue" panose="02000503000000020004"/>
                <a:ea typeface="Lato" panose="020F0502020204030203" pitchFamily="34" charset="0"/>
                <a:cs typeface="Lato" panose="020F0502020204030203" pitchFamily="34" charset="0"/>
              </a:endParaRPr>
            </a:p>
          </p:txBody>
        </p:sp>
        <p:sp>
          <p:nvSpPr>
            <p:cNvPr id="32" name="Rectangle: Rounded Corners 31">
              <a:extLst>
                <a:ext uri="{FF2B5EF4-FFF2-40B4-BE49-F238E27FC236}">
                  <a16:creationId xmlns:a16="http://schemas.microsoft.com/office/drawing/2014/main" id="{4BEE0F00-0F5F-4410-9A8F-A47A1E4AD0C9}"/>
                </a:ext>
              </a:extLst>
            </p:cNvPr>
            <p:cNvSpPr/>
            <p:nvPr/>
          </p:nvSpPr>
          <p:spPr>
            <a:xfrm>
              <a:off x="105060" y="1931156"/>
              <a:ext cx="2360114" cy="1967401"/>
            </a:xfrm>
            <a:prstGeom prst="roundRect">
              <a:avLst/>
            </a:prstGeom>
            <a:grp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tx1"/>
                  </a:solidFill>
                  <a:latin typeface="Helvetica Neue" panose="02000503000000020004"/>
                  <a:ea typeface="Lato" panose="020F0502020204030203" pitchFamily="34" charset="0"/>
                  <a:cs typeface="Lato" panose="020F0502020204030203" pitchFamily="34" charset="0"/>
                </a:rPr>
                <a:t>Man-made climate change is a more complicated issue. It is acceptable to believe that it doesn’t exist. </a:t>
              </a:r>
            </a:p>
          </p:txBody>
        </p:sp>
      </p:grpSp>
      <p:grpSp>
        <p:nvGrpSpPr>
          <p:cNvPr id="33" name="Group 32">
            <a:extLst>
              <a:ext uri="{FF2B5EF4-FFF2-40B4-BE49-F238E27FC236}">
                <a16:creationId xmlns:a16="http://schemas.microsoft.com/office/drawing/2014/main" id="{93289EC3-B543-4E33-BE4C-183DFB18F019}"/>
              </a:ext>
            </a:extLst>
          </p:cNvPr>
          <p:cNvGrpSpPr/>
          <p:nvPr/>
        </p:nvGrpSpPr>
        <p:grpSpPr>
          <a:xfrm>
            <a:off x="4773390" y="3798407"/>
            <a:ext cx="1677691" cy="1187440"/>
            <a:chOff x="105060" y="1931156"/>
            <a:chExt cx="2360114" cy="1967402"/>
          </a:xfrm>
          <a:solidFill>
            <a:schemeClr val="bg1">
              <a:lumMod val="85000"/>
            </a:schemeClr>
          </a:solidFill>
        </p:grpSpPr>
        <p:sp>
          <p:nvSpPr>
            <p:cNvPr id="34" name="Rectangle: Rounded Corners 33">
              <a:extLst>
                <a:ext uri="{FF2B5EF4-FFF2-40B4-BE49-F238E27FC236}">
                  <a16:creationId xmlns:a16="http://schemas.microsoft.com/office/drawing/2014/main" id="{436BD3E0-C6A3-4F25-9D64-7CE1F6863197}"/>
                </a:ext>
              </a:extLst>
            </p:cNvPr>
            <p:cNvSpPr/>
            <p:nvPr/>
          </p:nvSpPr>
          <p:spPr>
            <a:xfrm>
              <a:off x="105060" y="1931157"/>
              <a:ext cx="2360114" cy="1967401"/>
            </a:xfrm>
            <a:prstGeom prst="roundRect">
              <a:avLst/>
            </a:prstGeom>
            <a:grp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lang="en-GB" sz="1200" dirty="0">
                <a:solidFill>
                  <a:schemeClr val="tx1"/>
                </a:solidFill>
                <a:latin typeface="Helvetica Neue" panose="02000503000000020004"/>
                <a:ea typeface="Lato" panose="020F0502020204030203" pitchFamily="34" charset="0"/>
                <a:cs typeface="Lato" panose="020F0502020204030203" pitchFamily="34" charset="0"/>
              </a:endParaRPr>
            </a:p>
          </p:txBody>
        </p:sp>
        <p:sp>
          <p:nvSpPr>
            <p:cNvPr id="35" name="Rectangle: Rounded Corners 34">
              <a:extLst>
                <a:ext uri="{FF2B5EF4-FFF2-40B4-BE49-F238E27FC236}">
                  <a16:creationId xmlns:a16="http://schemas.microsoft.com/office/drawing/2014/main" id="{4D674F67-F372-44DA-80B3-D6DF94ACFD70}"/>
                </a:ext>
              </a:extLst>
            </p:cNvPr>
            <p:cNvSpPr/>
            <p:nvPr/>
          </p:nvSpPr>
          <p:spPr>
            <a:xfrm>
              <a:off x="105060" y="1931156"/>
              <a:ext cx="2360114" cy="1967401"/>
            </a:xfrm>
            <a:prstGeom prst="roundRect">
              <a:avLst/>
            </a:prstGeom>
            <a:grp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tx1"/>
                  </a:solidFill>
                  <a:latin typeface="Helvetica Neue" panose="02000503000000020004"/>
                  <a:ea typeface="Lato" panose="020F0502020204030203" pitchFamily="34" charset="0"/>
                  <a:cs typeface="Lato" panose="020F0502020204030203" pitchFamily="34" charset="0"/>
                </a:rPr>
                <a:t>It is easier for newspapers to show they are reducing plastic pollution than climate change.</a:t>
              </a:r>
            </a:p>
          </p:txBody>
        </p:sp>
      </p:grpSp>
      <p:grpSp>
        <p:nvGrpSpPr>
          <p:cNvPr id="36" name="Group 35">
            <a:extLst>
              <a:ext uri="{FF2B5EF4-FFF2-40B4-BE49-F238E27FC236}">
                <a16:creationId xmlns:a16="http://schemas.microsoft.com/office/drawing/2014/main" id="{9CD8241C-5423-4728-A8EB-EA39608428A6}"/>
              </a:ext>
            </a:extLst>
          </p:cNvPr>
          <p:cNvGrpSpPr/>
          <p:nvPr/>
        </p:nvGrpSpPr>
        <p:grpSpPr>
          <a:xfrm>
            <a:off x="6815804" y="3767724"/>
            <a:ext cx="1677691" cy="1218126"/>
            <a:chOff x="105060" y="1931156"/>
            <a:chExt cx="2360114" cy="1967402"/>
          </a:xfrm>
          <a:solidFill>
            <a:schemeClr val="bg1">
              <a:lumMod val="85000"/>
            </a:schemeClr>
          </a:solidFill>
        </p:grpSpPr>
        <p:sp>
          <p:nvSpPr>
            <p:cNvPr id="37" name="Rectangle: Rounded Corners 36">
              <a:extLst>
                <a:ext uri="{FF2B5EF4-FFF2-40B4-BE49-F238E27FC236}">
                  <a16:creationId xmlns:a16="http://schemas.microsoft.com/office/drawing/2014/main" id="{6D1CDDD7-FB3F-4C3E-8B73-7F6E622D9B5B}"/>
                </a:ext>
              </a:extLst>
            </p:cNvPr>
            <p:cNvSpPr/>
            <p:nvPr/>
          </p:nvSpPr>
          <p:spPr>
            <a:xfrm>
              <a:off x="105060" y="1931157"/>
              <a:ext cx="2360114" cy="1967401"/>
            </a:xfrm>
            <a:prstGeom prst="roundRect">
              <a:avLst/>
            </a:prstGeom>
            <a:grp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lang="en-GB" sz="1200" dirty="0">
                <a:solidFill>
                  <a:schemeClr val="tx1"/>
                </a:solidFill>
                <a:latin typeface="Helvetica Neue" panose="02000503000000020004"/>
                <a:ea typeface="Lato" panose="020F0502020204030203" pitchFamily="34" charset="0"/>
                <a:cs typeface="Lato" panose="020F0502020204030203" pitchFamily="34" charset="0"/>
              </a:endParaRPr>
            </a:p>
          </p:txBody>
        </p:sp>
        <p:sp>
          <p:nvSpPr>
            <p:cNvPr id="38" name="Rectangle: Rounded Corners 37">
              <a:extLst>
                <a:ext uri="{FF2B5EF4-FFF2-40B4-BE49-F238E27FC236}">
                  <a16:creationId xmlns:a16="http://schemas.microsoft.com/office/drawing/2014/main" id="{8E6EC945-BBE5-4127-8972-F7B88B060019}"/>
                </a:ext>
              </a:extLst>
            </p:cNvPr>
            <p:cNvSpPr/>
            <p:nvPr/>
          </p:nvSpPr>
          <p:spPr>
            <a:xfrm>
              <a:off x="105060" y="1931156"/>
              <a:ext cx="2360114" cy="1967401"/>
            </a:xfrm>
            <a:prstGeom prst="roundRect">
              <a:avLst/>
            </a:prstGeom>
            <a:grp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dirty="0">
                  <a:solidFill>
                    <a:schemeClr val="tx1"/>
                  </a:solidFill>
                  <a:latin typeface="Helvetica Neue" panose="02000503000000020004"/>
                  <a:ea typeface="Lato" panose="020F0502020204030203" pitchFamily="34" charset="0"/>
                  <a:cs typeface="Lato" panose="020F0502020204030203" pitchFamily="34" charset="0"/>
                </a:rPr>
                <a:t>Pollution of the oceans with plastic is a bigger issue than climate change. </a:t>
              </a:r>
            </a:p>
          </p:txBody>
        </p:sp>
      </p:grpSp>
    </p:spTree>
    <p:extLst>
      <p:ext uri="{BB962C8B-B14F-4D97-AF65-F5344CB8AC3E}">
        <p14:creationId xmlns:p14="http://schemas.microsoft.com/office/powerpoint/2010/main" val="325591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19</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2" name="Shape 227">
            <a:extLst>
              <a:ext uri="{FF2B5EF4-FFF2-40B4-BE49-F238E27FC236}">
                <a16:creationId xmlns:a16="http://schemas.microsoft.com/office/drawing/2014/main" id="{E59BD588-884E-474A-B0EB-CE66320AD6CE}"/>
              </a:ext>
            </a:extLst>
          </p:cNvPr>
          <p:cNvSpPr txBox="1"/>
          <p:nvPr/>
        </p:nvSpPr>
        <p:spPr>
          <a:xfrm>
            <a:off x="1371456" y="358192"/>
            <a:ext cx="6401087" cy="727371"/>
          </a:xfrm>
          <a:prstGeom prst="rect">
            <a:avLst/>
          </a:prstGeom>
          <a:noFill/>
          <a:ln>
            <a:noFill/>
          </a:ln>
        </p:spPr>
        <p:txBody>
          <a:bodyPr lIns="91425" tIns="45700" rIns="91425" bIns="45700" anchor="t" anchorCtr="0">
            <a:noAutofit/>
          </a:bodyPr>
          <a:lstStyle/>
          <a:p>
            <a:pPr lvl="0" algn="ctr">
              <a:buSzPct val="25000"/>
            </a:pPr>
            <a:r>
              <a:rPr lang="en-GB" sz="2800" b="1" dirty="0">
                <a:latin typeface="Century Gothic" panose="020B0502020202020204" pitchFamily="34" charset="0"/>
                <a:ea typeface="Lato"/>
                <a:cs typeface="Lato"/>
                <a:sym typeface="Lato"/>
              </a:rPr>
              <a:t>What to do after A levels:</a:t>
            </a:r>
          </a:p>
          <a:p>
            <a:pPr lvl="0" algn="ctr">
              <a:buSzPct val="25000"/>
            </a:pPr>
            <a:endParaRPr lang="en-GB" sz="4400" b="1" dirty="0">
              <a:latin typeface="Century Gothic" panose="020B0502020202020204" pitchFamily="34" charset="0"/>
              <a:ea typeface="Lato"/>
              <a:cs typeface="Lato"/>
              <a:sym typeface="Lato"/>
            </a:endParaRPr>
          </a:p>
        </p:txBody>
      </p:sp>
      <p:sp>
        <p:nvSpPr>
          <p:cNvPr id="7" name="Shape 88">
            <a:extLst>
              <a:ext uri="{FF2B5EF4-FFF2-40B4-BE49-F238E27FC236}">
                <a16:creationId xmlns:a16="http://schemas.microsoft.com/office/drawing/2014/main" id="{14ED400D-E141-E24D-8586-6452A42022FD}"/>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8" name="Picture 2" descr="Image result for wow careers">
            <a:extLst>
              <a:ext uri="{FF2B5EF4-FFF2-40B4-BE49-F238E27FC236}">
                <a16:creationId xmlns:a16="http://schemas.microsoft.com/office/drawing/2014/main" id="{58B4FCBA-72FA-124E-A513-CBE378104B9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33">
            <a:extLst>
              <a:ext uri="{FF2B5EF4-FFF2-40B4-BE49-F238E27FC236}">
                <a16:creationId xmlns:a16="http://schemas.microsoft.com/office/drawing/2014/main" id="{46FE9475-DEE7-46D7-9884-48928744CB48}"/>
              </a:ext>
            </a:extLst>
          </p:cNvPr>
          <p:cNvSpPr/>
          <p:nvPr/>
        </p:nvSpPr>
        <p:spPr>
          <a:xfrm>
            <a:off x="4610981" y="1085562"/>
            <a:ext cx="4237462" cy="1288635"/>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b="1" dirty="0">
                <a:solidFill>
                  <a:schemeClr val="tx1"/>
                </a:solidFill>
                <a:latin typeface="Helvetica Neue" panose="02000503000000020004"/>
              </a:rPr>
              <a:t>Become a Young Entrepreneur.</a:t>
            </a:r>
          </a:p>
          <a:p>
            <a:r>
              <a:rPr lang="en-GB" sz="1600" dirty="0">
                <a:solidFill>
                  <a:schemeClr val="tx1"/>
                </a:solidFill>
                <a:latin typeface="Helvetica Neue" panose="02000503000000020004"/>
              </a:rPr>
              <a:t>Have you got a great idea for a business or a product?</a:t>
            </a:r>
          </a:p>
        </p:txBody>
      </p:sp>
      <p:sp>
        <p:nvSpPr>
          <p:cNvPr id="6" name="Rectangle 5">
            <a:extLst>
              <a:ext uri="{FF2B5EF4-FFF2-40B4-BE49-F238E27FC236}">
                <a16:creationId xmlns:a16="http://schemas.microsoft.com/office/drawing/2014/main" id="{9BC1E25E-2789-40EB-90CD-0C1F159B1930}"/>
              </a:ext>
            </a:extLst>
          </p:cNvPr>
          <p:cNvSpPr/>
          <p:nvPr/>
        </p:nvSpPr>
        <p:spPr>
          <a:xfrm>
            <a:off x="122787" y="6598365"/>
            <a:ext cx="2241319" cy="246221"/>
          </a:xfrm>
          <a:prstGeom prst="rect">
            <a:avLst/>
          </a:prstGeom>
        </p:spPr>
        <p:txBody>
          <a:bodyPr wrap="none">
            <a:spAutoFit/>
          </a:bodyPr>
          <a:lstStyle/>
          <a:p>
            <a:r>
              <a:rPr lang="en-GB" sz="1000" dirty="0">
                <a:hlinkClick r:id="rId4"/>
              </a:rPr>
              <a:t>https://safeshare.tv/x/48TE3mqUXow#</a:t>
            </a:r>
            <a:endParaRPr lang="en-GB" sz="1000" dirty="0"/>
          </a:p>
        </p:txBody>
      </p:sp>
      <p:sp>
        <p:nvSpPr>
          <p:cNvPr id="23" name="Rectangle: Rounded Corners 33">
            <a:extLst>
              <a:ext uri="{FF2B5EF4-FFF2-40B4-BE49-F238E27FC236}">
                <a16:creationId xmlns:a16="http://schemas.microsoft.com/office/drawing/2014/main" id="{A40B6DF3-D078-452D-8D1D-BBB658D14A3C}"/>
              </a:ext>
            </a:extLst>
          </p:cNvPr>
          <p:cNvSpPr/>
          <p:nvPr/>
        </p:nvSpPr>
        <p:spPr>
          <a:xfrm>
            <a:off x="295556" y="1085563"/>
            <a:ext cx="4137100" cy="1301129"/>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b="1" dirty="0">
                <a:solidFill>
                  <a:schemeClr val="tx1"/>
                </a:solidFill>
                <a:latin typeface="Helvetica Neue" panose="02000503000000020004"/>
              </a:rPr>
              <a:t>Get a job</a:t>
            </a:r>
            <a:r>
              <a:rPr lang="en-GB" sz="1600" dirty="0">
                <a:solidFill>
                  <a:schemeClr val="tx1"/>
                </a:solidFill>
                <a:latin typeface="Helvetica Neue" panose="02000503000000020004"/>
              </a:rPr>
              <a:t>. Once you've completed your A-levels (or an equivalent qualification like a BTEC) you can leave school and find a job. </a:t>
            </a:r>
          </a:p>
        </p:txBody>
      </p:sp>
      <p:sp>
        <p:nvSpPr>
          <p:cNvPr id="28" name="Rectangle: Rounded Corners 33">
            <a:extLst>
              <a:ext uri="{FF2B5EF4-FFF2-40B4-BE49-F238E27FC236}">
                <a16:creationId xmlns:a16="http://schemas.microsoft.com/office/drawing/2014/main" id="{027D4AE7-B295-48C3-BDCE-460D28F018AA}"/>
              </a:ext>
            </a:extLst>
          </p:cNvPr>
          <p:cNvSpPr/>
          <p:nvPr/>
        </p:nvSpPr>
        <p:spPr>
          <a:xfrm>
            <a:off x="349821" y="3890486"/>
            <a:ext cx="4165896" cy="2556930"/>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b="1" dirty="0">
                <a:solidFill>
                  <a:schemeClr val="tx1"/>
                </a:solidFill>
                <a:latin typeface="Helvetica Neue" panose="02000503000000020004"/>
              </a:rPr>
              <a:t>Higher Apprenticeships.</a:t>
            </a:r>
          </a:p>
          <a:p>
            <a:r>
              <a:rPr lang="en-GB" sz="1600" dirty="0">
                <a:solidFill>
                  <a:schemeClr val="tx1"/>
                </a:solidFill>
                <a:latin typeface="Helvetica Neue" panose="02000503000000020004"/>
              </a:rPr>
              <a:t>A Higher Apprenticeship could be a good next step for you if you don’t want to choose between a job or a degree. You’ll get training (resulting in an industry-recognised qualification) while earning a salary and getting real-life work experience on your CV at the same time.</a:t>
            </a:r>
          </a:p>
          <a:p>
            <a:endParaRPr lang="en-GB" sz="1600" dirty="0">
              <a:solidFill>
                <a:schemeClr val="tx1"/>
              </a:solidFill>
              <a:latin typeface="Helvetica Neue" panose="02000503000000020004"/>
            </a:endParaRPr>
          </a:p>
        </p:txBody>
      </p:sp>
      <p:sp>
        <p:nvSpPr>
          <p:cNvPr id="29" name="Rectangle: Rounded Corners 33">
            <a:extLst>
              <a:ext uri="{FF2B5EF4-FFF2-40B4-BE49-F238E27FC236}">
                <a16:creationId xmlns:a16="http://schemas.microsoft.com/office/drawing/2014/main" id="{3F2E8699-1455-4B53-B58D-9A3A07AFACD3}"/>
              </a:ext>
            </a:extLst>
          </p:cNvPr>
          <p:cNvSpPr/>
          <p:nvPr/>
        </p:nvSpPr>
        <p:spPr>
          <a:xfrm>
            <a:off x="4700800" y="4382430"/>
            <a:ext cx="4237462" cy="2064986"/>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b="1" dirty="0">
                <a:solidFill>
                  <a:schemeClr val="tx1"/>
                </a:solidFill>
                <a:latin typeface="Helvetica Neue" panose="02000503000000020004"/>
              </a:rPr>
              <a:t>Sponsored Degrees.</a:t>
            </a:r>
          </a:p>
          <a:p>
            <a:r>
              <a:rPr lang="en-GB" sz="1600" dirty="0">
                <a:solidFill>
                  <a:schemeClr val="tx1"/>
                </a:solidFill>
                <a:latin typeface="Helvetica Neue" panose="02000503000000020004"/>
              </a:rPr>
              <a:t>A sponsored degree is an opportunity to gain work skills AND a degree that is associated with one particular employer. Your resulting skills, knowledge and qualification will be recognised by everyone in the industry.</a:t>
            </a:r>
          </a:p>
        </p:txBody>
      </p:sp>
      <p:pic>
        <p:nvPicPr>
          <p:cNvPr id="27" name="Picture 26">
            <a:extLst>
              <a:ext uri="{FF2B5EF4-FFF2-40B4-BE49-F238E27FC236}">
                <a16:creationId xmlns:a16="http://schemas.microsoft.com/office/drawing/2014/main" id="{ACBDDA61-9E59-4F0A-B22E-1067C33F54A4}"/>
              </a:ext>
            </a:extLst>
          </p:cNvPr>
          <p:cNvPicPr>
            <a:picLocks noChangeAspect="1"/>
          </p:cNvPicPr>
          <p:nvPr/>
        </p:nvPicPr>
        <p:blipFill>
          <a:blip r:embed="rId5"/>
          <a:stretch>
            <a:fillRect/>
          </a:stretch>
        </p:blipFill>
        <p:spPr>
          <a:xfrm>
            <a:off x="388367" y="2183457"/>
            <a:ext cx="4127350" cy="1707028"/>
          </a:xfrm>
          <a:prstGeom prst="rect">
            <a:avLst/>
          </a:prstGeom>
        </p:spPr>
      </p:pic>
      <p:pic>
        <p:nvPicPr>
          <p:cNvPr id="2" name="Picture 1">
            <a:extLst>
              <a:ext uri="{FF2B5EF4-FFF2-40B4-BE49-F238E27FC236}">
                <a16:creationId xmlns:a16="http://schemas.microsoft.com/office/drawing/2014/main" id="{7658AB5B-E19E-4101-9BB9-A8A1205F5D58}"/>
              </a:ext>
            </a:extLst>
          </p:cNvPr>
          <p:cNvPicPr>
            <a:picLocks noChangeAspect="1"/>
          </p:cNvPicPr>
          <p:nvPr/>
        </p:nvPicPr>
        <p:blipFill>
          <a:blip r:embed="rId6"/>
          <a:stretch>
            <a:fillRect/>
          </a:stretch>
        </p:blipFill>
        <p:spPr>
          <a:xfrm>
            <a:off x="4814317" y="2657828"/>
            <a:ext cx="2205037" cy="1475284"/>
          </a:xfrm>
          <a:prstGeom prst="rect">
            <a:avLst/>
          </a:prstGeom>
        </p:spPr>
      </p:pic>
      <p:pic>
        <p:nvPicPr>
          <p:cNvPr id="3" name="Picture 2">
            <a:extLst>
              <a:ext uri="{FF2B5EF4-FFF2-40B4-BE49-F238E27FC236}">
                <a16:creationId xmlns:a16="http://schemas.microsoft.com/office/drawing/2014/main" id="{D2ACF179-1E29-42A3-8507-4F4C093263CC}"/>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189449" y="2672003"/>
            <a:ext cx="1627422" cy="1456823"/>
          </a:xfrm>
          <a:prstGeom prst="rect">
            <a:avLst/>
          </a:prstGeom>
        </p:spPr>
      </p:pic>
    </p:spTree>
    <p:extLst>
      <p:ext uri="{BB962C8B-B14F-4D97-AF65-F5344CB8AC3E}">
        <p14:creationId xmlns:p14="http://schemas.microsoft.com/office/powerpoint/2010/main" val="203059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cxnSp>
        <p:nvCxnSpPr>
          <p:cNvPr id="6" name="Straight Connector 5"/>
          <p:cNvCxnSpPr/>
          <p:nvPr/>
        </p:nvCxnSpPr>
        <p:spPr>
          <a:xfrm>
            <a:off x="53752" y="4216906"/>
            <a:ext cx="9036496"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0" name="Shape 110"/>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Helvetica Neue" panose="02000503000000020004" pitchFamily="2" charset="0"/>
                <a:ea typeface="Helvetica Neue" panose="02000503000000020004" pitchFamily="2" charset="0"/>
                <a:cs typeface="Helvetica Neue" panose="02000503000000020004" pitchFamily="2" charset="0"/>
                <a:sym typeface="Calibri"/>
              </a:rPr>
              <a:pPr>
                <a:buSzPct val="25000"/>
              </a:pPr>
              <a:t>2</a:t>
            </a:fld>
            <a:endParaRPr lang="en-GB" dirty="0">
              <a:solidFill>
                <a:srgbClr val="888888"/>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14" name="Shape 114"/>
          <p:cNvSpPr/>
          <p:nvPr/>
        </p:nvSpPr>
        <p:spPr>
          <a:xfrm>
            <a:off x="353844" y="321538"/>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rPr>
              <a:t>Learning objectives for today</a:t>
            </a:r>
          </a:p>
        </p:txBody>
      </p:sp>
      <p:sp>
        <p:nvSpPr>
          <p:cNvPr id="22" name="Shape 114"/>
          <p:cNvSpPr/>
          <p:nvPr/>
        </p:nvSpPr>
        <p:spPr>
          <a:xfrm>
            <a:off x="472486" y="4216906"/>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rPr>
              <a:t>Keywords</a:t>
            </a:r>
          </a:p>
        </p:txBody>
      </p:sp>
      <p:sp>
        <p:nvSpPr>
          <p:cNvPr id="11" name="Shape 113"/>
          <p:cNvSpPr/>
          <p:nvPr/>
        </p:nvSpPr>
        <p:spPr>
          <a:xfrm>
            <a:off x="540002" y="1336539"/>
            <a:ext cx="7994399" cy="1392179"/>
          </a:xfrm>
          <a:prstGeom prst="rect">
            <a:avLst/>
          </a:prstGeom>
          <a:noFill/>
          <a:ln>
            <a:noFill/>
          </a:ln>
        </p:spPr>
        <p:txBody>
          <a:bodyPr lIns="91425" tIns="45700" rIns="91425" bIns="45700" anchor="t" anchorCtr="0">
            <a:noAutofit/>
          </a:bodyPr>
          <a:lstStyle/>
          <a:p>
            <a:pPr marL="457189" indent="-457189">
              <a:buClr>
                <a:srgbClr val="43D6B7"/>
              </a:buClr>
              <a:buSzPct val="100000"/>
              <a:buFont typeface="+mj-lt"/>
              <a:buAutoNum type="arabicPeriod"/>
            </a:pPr>
            <a:endParaRPr lang="en-GB" sz="16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2" name="Shape 113"/>
          <p:cNvSpPr/>
          <p:nvPr/>
        </p:nvSpPr>
        <p:spPr>
          <a:xfrm>
            <a:off x="353844" y="4728963"/>
            <a:ext cx="8366714" cy="2580247"/>
          </a:xfrm>
          <a:prstGeom prst="rect">
            <a:avLst/>
          </a:prstGeom>
          <a:noFill/>
          <a:ln>
            <a:noFill/>
          </a:ln>
        </p:spPr>
        <p:txBody>
          <a:bodyPr lIns="91425" tIns="45700" rIns="91425" bIns="45700" anchor="t" anchorCtr="0">
            <a:noAutofit/>
          </a:bodyPr>
          <a:lstStyle/>
          <a:p>
            <a:pPr marL="285744" indent="-285744">
              <a:buClr>
                <a:srgbClr val="BA1A1A"/>
              </a:buClr>
              <a:buSzPct val="100000"/>
              <a:buFont typeface="Arial"/>
              <a:buChar char="•"/>
            </a:pPr>
            <a:r>
              <a:rPr lang="en-GB" sz="1600" b="1" dirty="0">
                <a:solidFill>
                  <a:srgbClr val="BA1A1A"/>
                </a:solidFill>
                <a:latin typeface="Helvetica Neue" panose="02000503000000020004"/>
                <a:ea typeface="Helvetica Neue" panose="02000503000000020004" pitchFamily="2" charset="0"/>
                <a:cs typeface="Helvetica Neue" panose="02000503000000020004" pitchFamily="2" charset="0"/>
                <a:sym typeface="Lato"/>
              </a:rPr>
              <a:t>Oncology</a:t>
            </a:r>
            <a:r>
              <a:rPr lang="en-GB" sz="1600" b="1" dirty="0">
                <a:latin typeface="Helvetica Neue" panose="02000503000000020004"/>
                <a:ea typeface="Helvetica Neue" panose="02000503000000020004" pitchFamily="2" charset="0"/>
                <a:cs typeface="Helvetica Neue" panose="02000503000000020004" pitchFamily="2" charset="0"/>
                <a:sym typeface="Lato"/>
              </a:rPr>
              <a:t> - T</a:t>
            </a:r>
            <a:r>
              <a:rPr lang="en-GB" sz="1600" b="1" dirty="0">
                <a:latin typeface="Helvetica Neue" panose="02000503000000020004"/>
              </a:rPr>
              <a:t>he study and treatment of tumours (= masses of cells) in the body.</a:t>
            </a:r>
            <a:endParaRPr lang="en-GB" sz="1600" b="1" dirty="0">
              <a:latin typeface="Helvetica Neue" panose="02000503000000020004"/>
              <a:ea typeface="Helvetica Neue" panose="02000503000000020004" pitchFamily="2" charset="0"/>
              <a:cs typeface="Helvetica Neue" panose="02000503000000020004" pitchFamily="2" charset="0"/>
              <a:sym typeface="Lato"/>
            </a:endParaRPr>
          </a:p>
          <a:p>
            <a:pPr marL="285744" indent="-285744">
              <a:buClr>
                <a:srgbClr val="BA1A1A"/>
              </a:buClr>
              <a:buSzPct val="100000"/>
              <a:buFont typeface="Arial"/>
              <a:buChar char="•"/>
            </a:pPr>
            <a:r>
              <a:rPr lang="en-GB" sz="1600" b="1" dirty="0">
                <a:solidFill>
                  <a:srgbClr val="BA1A1A"/>
                </a:solidFill>
                <a:latin typeface="Helvetica Neue" panose="02000503000000020004"/>
                <a:ea typeface="Helvetica Neue" panose="02000503000000020004" pitchFamily="2" charset="0"/>
                <a:cs typeface="Helvetica Neue" panose="02000503000000020004" pitchFamily="2" charset="0"/>
                <a:sym typeface="Lato"/>
              </a:rPr>
              <a:t>Proton beam therapy – </a:t>
            </a:r>
            <a:r>
              <a:rPr lang="en-GB" sz="1600" b="1" dirty="0">
                <a:latin typeface="Helvetica Neue" panose="02000503000000020004"/>
              </a:rPr>
              <a:t>Proton therapy is an invisible and highly controlled beam that works by using pencil point precision to target a tumour.</a:t>
            </a:r>
          </a:p>
          <a:p>
            <a:pPr marL="285744" indent="-285744">
              <a:buClr>
                <a:srgbClr val="BA1A1A"/>
              </a:buClr>
              <a:buSzPct val="100000"/>
              <a:buFont typeface="Arial"/>
              <a:buChar char="•"/>
            </a:pPr>
            <a:r>
              <a:rPr lang="en-GB" sz="1600" b="1" dirty="0">
                <a:solidFill>
                  <a:srgbClr val="BA1A1A"/>
                </a:solidFill>
                <a:latin typeface="Helvetica Neue" panose="02000503000000020004"/>
                <a:ea typeface="Helvetica Neue" panose="02000503000000020004" pitchFamily="2" charset="0"/>
                <a:cs typeface="Helvetica Neue" panose="02000503000000020004" pitchFamily="2" charset="0"/>
                <a:sym typeface="Lato"/>
              </a:rPr>
              <a:t>Resilience - </a:t>
            </a:r>
            <a:r>
              <a:rPr lang="en-GB" sz="1600" b="1" dirty="0">
                <a:latin typeface="Helvetica Neue" panose="02000503000000020004"/>
              </a:rPr>
              <a:t>the ability to be happy, successful, etc. again after something difficult or bad has happened.</a:t>
            </a:r>
            <a:endParaRPr lang="en-GB" sz="1600" b="1" dirty="0">
              <a:latin typeface="Helvetica Neue" panose="02000503000000020004"/>
              <a:ea typeface="Helvetica Neue" panose="02000503000000020004" pitchFamily="2" charset="0"/>
              <a:cs typeface="Helvetica Neue" panose="02000503000000020004" pitchFamily="2" charset="0"/>
              <a:sym typeface="Lato"/>
            </a:endParaRPr>
          </a:p>
          <a:p>
            <a:pPr marL="285744" indent="-285744">
              <a:buClr>
                <a:srgbClr val="BA1A1A"/>
              </a:buClr>
              <a:buSzPct val="100000"/>
              <a:buFont typeface="Arial"/>
              <a:buChar char="•"/>
            </a:pPr>
            <a:r>
              <a:rPr lang="en-GB" sz="1600" b="1" dirty="0">
                <a:solidFill>
                  <a:srgbClr val="BA1A1A"/>
                </a:solidFill>
                <a:latin typeface="Helvetica Neue" panose="02000503000000020004"/>
                <a:ea typeface="Helvetica Neue" panose="02000503000000020004" pitchFamily="2" charset="0"/>
                <a:cs typeface="Helvetica Neue" panose="02000503000000020004" pitchFamily="2" charset="0"/>
                <a:sym typeface="Lato"/>
              </a:rPr>
              <a:t>Soft skills – </a:t>
            </a:r>
            <a:r>
              <a:rPr lang="en-GB" sz="1600" b="1" dirty="0">
                <a:latin typeface="Helvetica Neue" panose="02000503000000020004"/>
                <a:ea typeface="Helvetica Neue" panose="02000503000000020004" pitchFamily="2" charset="0"/>
                <a:cs typeface="Helvetica Neue" panose="02000503000000020004" pitchFamily="2" charset="0"/>
                <a:sym typeface="Lato"/>
              </a:rPr>
              <a:t>Including </a:t>
            </a:r>
            <a:r>
              <a:rPr lang="en-GB" sz="1600" b="1" dirty="0">
                <a:latin typeface="Helvetica Neue" panose="02000503000000020004"/>
              </a:rPr>
              <a:t>people's abilities to communicate with each other and work well together.</a:t>
            </a:r>
            <a:endParaRPr lang="en-GB" sz="1600" dirty="0">
              <a:latin typeface="Helvetica Neue" panose="02000503000000020004"/>
              <a:ea typeface="Helvetica Neue" panose="02000503000000020004" pitchFamily="2" charset="0"/>
              <a:cs typeface="Helvetica Neue" panose="02000503000000020004" pitchFamily="2" charset="0"/>
              <a:sym typeface="Lato"/>
            </a:endParaRPr>
          </a:p>
        </p:txBody>
      </p:sp>
      <p:sp>
        <p:nvSpPr>
          <p:cNvPr id="14" name="Shape 113"/>
          <p:cNvSpPr/>
          <p:nvPr/>
        </p:nvSpPr>
        <p:spPr>
          <a:xfrm>
            <a:off x="278965" y="922066"/>
            <a:ext cx="8516471" cy="1690183"/>
          </a:xfrm>
          <a:prstGeom prst="rect">
            <a:avLst/>
          </a:prstGeom>
          <a:noFill/>
          <a:ln>
            <a:noFill/>
          </a:ln>
        </p:spPr>
        <p:txBody>
          <a:bodyPr lIns="91425" tIns="45700" rIns="91425" bIns="45700" anchor="t" anchorCtr="0">
            <a:noAutofit/>
          </a:bodyPr>
          <a:lstStyle/>
          <a:p>
            <a:r>
              <a:rPr lang="en-GB" sz="1600" dirty="0">
                <a:latin typeface="Helvetica Neue" panose="02000503000000020004"/>
              </a:rPr>
              <a:t>1. Assess how you are changing and be able to match your skills, interests and values to requirements and opportunities in learning and work.</a:t>
            </a:r>
          </a:p>
          <a:p>
            <a:pPr marL="342900" indent="-342900">
              <a:buAutoNum type="arabicPeriod"/>
            </a:pPr>
            <a:endParaRPr lang="en-GB" sz="1600" dirty="0">
              <a:latin typeface="Helvetica Neue" panose="02000503000000020004"/>
            </a:endParaRPr>
          </a:p>
          <a:p>
            <a:r>
              <a:rPr lang="en-GB" sz="1600" dirty="0">
                <a:latin typeface="Helvetica Neue" panose="02000503000000020004"/>
                <a:ea typeface="Helvetica Neue" panose="02000503000000020004" pitchFamily="2" charset="0"/>
                <a:cs typeface="Helvetica Neue" panose="02000503000000020004" pitchFamily="2" charset="0"/>
              </a:rPr>
              <a:t>2. R</a:t>
            </a:r>
            <a:r>
              <a:rPr lang="en-GB" sz="1600" dirty="0">
                <a:latin typeface="Helvetica Neue" panose="02000503000000020004"/>
              </a:rPr>
              <a:t>eflect on changing career processes and structures and their possible effects on your experience and management of your own career development.</a:t>
            </a:r>
          </a:p>
          <a:p>
            <a:endParaRPr lang="en-GB" sz="1600" dirty="0">
              <a:latin typeface="Helvetica Neue" panose="02000503000000020004"/>
            </a:endParaRPr>
          </a:p>
          <a:p>
            <a:r>
              <a:rPr lang="en-GB" sz="1600" dirty="0">
                <a:latin typeface="Helvetica Neue" panose="02000503000000020004"/>
              </a:rPr>
              <a:t>3. Explain how you are developing your employability qualities and skills to satisfy your own expectations and the future expectations of your employers and co-workers.</a:t>
            </a:r>
          </a:p>
          <a:p>
            <a:endParaRPr lang="en-GB" sz="1600" dirty="0">
              <a:latin typeface="Helvetica Neue" panose="02000503000000020004"/>
            </a:endParaRPr>
          </a:p>
          <a:p>
            <a:r>
              <a:rPr lang="en-GB" sz="1600" dirty="0">
                <a:latin typeface="Helvetica Neue" panose="02000503000000020004"/>
              </a:rPr>
              <a:t>4. Be able to research and evaluate progression pathways and return on investment for the higher and further education, training, apprenticeship, employment and volunteering options open to you.</a:t>
            </a:r>
          </a:p>
        </p:txBody>
      </p:sp>
      <p:sp>
        <p:nvSpPr>
          <p:cNvPr id="13" name="Shape 88">
            <a:extLst>
              <a:ext uri="{FF2B5EF4-FFF2-40B4-BE49-F238E27FC236}">
                <a16:creationId xmlns:a16="http://schemas.microsoft.com/office/drawing/2014/main" id="{87C43558-C0BA-47B5-84FA-DCCFAB0FEA9C}"/>
              </a:ext>
            </a:extLst>
          </p:cNvPr>
          <p:cNvSpPr/>
          <p:nvPr/>
        </p:nvSpPr>
        <p:spPr>
          <a:xfrm>
            <a:off x="107504" y="9674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Shape 102">
            <a:extLst>
              <a:ext uri="{FF2B5EF4-FFF2-40B4-BE49-F238E27FC236}">
                <a16:creationId xmlns:a16="http://schemas.microsoft.com/office/drawing/2014/main" id="{93A4C6D4-22C7-4277-B6B5-797D1BEF93A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Tree>
    <p:extLst>
      <p:ext uri="{BB962C8B-B14F-4D97-AF65-F5344CB8AC3E}">
        <p14:creationId xmlns:p14="http://schemas.microsoft.com/office/powerpoint/2010/main" val="1928918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20</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2" name="Shape 227">
            <a:extLst>
              <a:ext uri="{FF2B5EF4-FFF2-40B4-BE49-F238E27FC236}">
                <a16:creationId xmlns:a16="http://schemas.microsoft.com/office/drawing/2014/main" id="{E59BD588-884E-474A-B0EB-CE66320AD6CE}"/>
              </a:ext>
            </a:extLst>
          </p:cNvPr>
          <p:cNvSpPr txBox="1"/>
          <p:nvPr/>
        </p:nvSpPr>
        <p:spPr>
          <a:xfrm>
            <a:off x="1371456" y="358192"/>
            <a:ext cx="6401087" cy="727371"/>
          </a:xfrm>
          <a:prstGeom prst="rect">
            <a:avLst/>
          </a:prstGeom>
          <a:noFill/>
          <a:ln>
            <a:noFill/>
          </a:ln>
        </p:spPr>
        <p:txBody>
          <a:bodyPr lIns="91425" tIns="45700" rIns="91425" bIns="45700" anchor="t" anchorCtr="0">
            <a:noAutofit/>
          </a:bodyPr>
          <a:lstStyle/>
          <a:p>
            <a:pPr lvl="0" algn="ctr">
              <a:buSzPct val="25000"/>
            </a:pPr>
            <a:r>
              <a:rPr lang="en-GB" sz="2800" b="1" dirty="0">
                <a:latin typeface="Century Gothic" panose="020B0502020202020204" pitchFamily="34" charset="0"/>
                <a:ea typeface="Lato"/>
                <a:cs typeface="Lato"/>
                <a:sym typeface="Lato"/>
              </a:rPr>
              <a:t>What to do after A levels:</a:t>
            </a:r>
          </a:p>
          <a:p>
            <a:pPr lvl="0" algn="ctr">
              <a:buSzPct val="25000"/>
            </a:pPr>
            <a:endParaRPr lang="en-GB" sz="4400" b="1" dirty="0">
              <a:latin typeface="Century Gothic" panose="020B0502020202020204" pitchFamily="34" charset="0"/>
              <a:ea typeface="Lato"/>
              <a:cs typeface="Lato"/>
              <a:sym typeface="Lato"/>
            </a:endParaRPr>
          </a:p>
        </p:txBody>
      </p:sp>
      <p:sp>
        <p:nvSpPr>
          <p:cNvPr id="7" name="Shape 88">
            <a:extLst>
              <a:ext uri="{FF2B5EF4-FFF2-40B4-BE49-F238E27FC236}">
                <a16:creationId xmlns:a16="http://schemas.microsoft.com/office/drawing/2014/main" id="{14ED400D-E141-E24D-8586-6452A42022FD}"/>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8" name="Picture 2" descr="Image result for wow careers">
            <a:extLst>
              <a:ext uri="{FF2B5EF4-FFF2-40B4-BE49-F238E27FC236}">
                <a16:creationId xmlns:a16="http://schemas.microsoft.com/office/drawing/2014/main" id="{58B4FCBA-72FA-124E-A513-CBE378104B9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33">
            <a:extLst>
              <a:ext uri="{FF2B5EF4-FFF2-40B4-BE49-F238E27FC236}">
                <a16:creationId xmlns:a16="http://schemas.microsoft.com/office/drawing/2014/main" id="{46FE9475-DEE7-46D7-9884-48928744CB48}"/>
              </a:ext>
            </a:extLst>
          </p:cNvPr>
          <p:cNvSpPr/>
          <p:nvPr/>
        </p:nvSpPr>
        <p:spPr>
          <a:xfrm>
            <a:off x="4700799" y="1085564"/>
            <a:ext cx="4218575" cy="2516280"/>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b="1" dirty="0">
                <a:solidFill>
                  <a:schemeClr val="tx1"/>
                </a:solidFill>
                <a:latin typeface="Helvetica Neue" panose="02000503000000020004"/>
              </a:rPr>
              <a:t>School Leaver Programmes.</a:t>
            </a:r>
          </a:p>
          <a:p>
            <a:r>
              <a:rPr lang="en-GB" sz="1600" dirty="0">
                <a:solidFill>
                  <a:schemeClr val="tx1"/>
                </a:solidFill>
                <a:latin typeface="Helvetica Neue" panose="02000503000000020004"/>
              </a:rPr>
              <a:t>Essentially school leaver programmes are a paid training scheme. You’ll work with an employer for a salary, building life and work skills (and the contents of your bank account). You’ll also train towards a qualification, usually a professional vocational qualification that is relevant to your career.</a:t>
            </a:r>
          </a:p>
        </p:txBody>
      </p:sp>
      <p:sp>
        <p:nvSpPr>
          <p:cNvPr id="6" name="Rectangle 5">
            <a:extLst>
              <a:ext uri="{FF2B5EF4-FFF2-40B4-BE49-F238E27FC236}">
                <a16:creationId xmlns:a16="http://schemas.microsoft.com/office/drawing/2014/main" id="{9BC1E25E-2789-40EB-90CD-0C1F159B1930}"/>
              </a:ext>
            </a:extLst>
          </p:cNvPr>
          <p:cNvSpPr/>
          <p:nvPr/>
        </p:nvSpPr>
        <p:spPr>
          <a:xfrm>
            <a:off x="122787" y="6598365"/>
            <a:ext cx="2241319" cy="246221"/>
          </a:xfrm>
          <a:prstGeom prst="rect">
            <a:avLst/>
          </a:prstGeom>
        </p:spPr>
        <p:txBody>
          <a:bodyPr wrap="none">
            <a:spAutoFit/>
          </a:bodyPr>
          <a:lstStyle/>
          <a:p>
            <a:r>
              <a:rPr lang="en-GB" sz="1000" dirty="0">
                <a:hlinkClick r:id="rId4"/>
              </a:rPr>
              <a:t>https://safeshare.tv/x/48TE3mqUXow#</a:t>
            </a:r>
            <a:endParaRPr lang="en-GB" sz="1000" dirty="0"/>
          </a:p>
        </p:txBody>
      </p:sp>
      <p:sp>
        <p:nvSpPr>
          <p:cNvPr id="23" name="Rectangle: Rounded Corners 33">
            <a:extLst>
              <a:ext uri="{FF2B5EF4-FFF2-40B4-BE49-F238E27FC236}">
                <a16:creationId xmlns:a16="http://schemas.microsoft.com/office/drawing/2014/main" id="{A40B6DF3-D078-452D-8D1D-BBB658D14A3C}"/>
              </a:ext>
            </a:extLst>
          </p:cNvPr>
          <p:cNvSpPr/>
          <p:nvPr/>
        </p:nvSpPr>
        <p:spPr>
          <a:xfrm>
            <a:off x="249459" y="1085564"/>
            <a:ext cx="4222180" cy="2516280"/>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b="1" dirty="0">
                <a:solidFill>
                  <a:schemeClr val="tx1"/>
                </a:solidFill>
                <a:latin typeface="Helvetica Neue" panose="02000503000000020004"/>
              </a:rPr>
              <a:t>Degree Apprenticeships.</a:t>
            </a:r>
          </a:p>
          <a:p>
            <a:r>
              <a:rPr lang="en-GB" sz="1600" dirty="0">
                <a:solidFill>
                  <a:schemeClr val="tx1"/>
                </a:solidFill>
                <a:latin typeface="Helvetica Neue" panose="02000503000000020004"/>
              </a:rPr>
              <a:t>Degree apprenticeships are a Government-backed scheme that’s similar to sponsored degrees. With a degree apprenticeship, you’re mixing traditional university study and paid work, but the degree apprenticeship is designed by a group of businesses along with the participating universities and colleges.</a:t>
            </a:r>
          </a:p>
        </p:txBody>
      </p:sp>
      <p:sp>
        <p:nvSpPr>
          <p:cNvPr id="28" name="Rectangle: Rounded Corners 33">
            <a:extLst>
              <a:ext uri="{FF2B5EF4-FFF2-40B4-BE49-F238E27FC236}">
                <a16:creationId xmlns:a16="http://schemas.microsoft.com/office/drawing/2014/main" id="{027D4AE7-B295-48C3-BDCE-460D28F018AA}"/>
              </a:ext>
            </a:extLst>
          </p:cNvPr>
          <p:cNvSpPr/>
          <p:nvPr/>
        </p:nvSpPr>
        <p:spPr>
          <a:xfrm>
            <a:off x="249459" y="3812042"/>
            <a:ext cx="4237462" cy="2756026"/>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b="1" dirty="0">
                <a:solidFill>
                  <a:schemeClr val="tx1"/>
                </a:solidFill>
                <a:latin typeface="Helvetica Neue" panose="02000503000000020004"/>
              </a:rPr>
              <a:t>Further Education and College.</a:t>
            </a:r>
          </a:p>
          <a:p>
            <a:r>
              <a:rPr lang="en-GB" sz="1600" dirty="0">
                <a:solidFill>
                  <a:schemeClr val="tx1"/>
                </a:solidFill>
                <a:latin typeface="Helvetica Neue" panose="02000503000000020004"/>
              </a:rPr>
              <a:t>You can study for vocational and competency-based qualifications including awards, certificates and diplomas. These are all industry-recognised qualifications and they are awarded by organisations like City and Guilds, Edexcel (BTEC) and OCR. You can also do higher education (HE) qualifications like HNCs, HNDs, foundation degrees or PGCEs.</a:t>
            </a:r>
          </a:p>
        </p:txBody>
      </p:sp>
      <p:sp>
        <p:nvSpPr>
          <p:cNvPr id="29" name="Rectangle: Rounded Corners 33">
            <a:extLst>
              <a:ext uri="{FF2B5EF4-FFF2-40B4-BE49-F238E27FC236}">
                <a16:creationId xmlns:a16="http://schemas.microsoft.com/office/drawing/2014/main" id="{3F2E8699-1455-4B53-B58D-9A3A07AFACD3}"/>
              </a:ext>
            </a:extLst>
          </p:cNvPr>
          <p:cNvSpPr/>
          <p:nvPr/>
        </p:nvSpPr>
        <p:spPr>
          <a:xfrm>
            <a:off x="4700800" y="3812042"/>
            <a:ext cx="4237462" cy="2756026"/>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b="1" dirty="0">
                <a:solidFill>
                  <a:schemeClr val="tx1"/>
                </a:solidFill>
                <a:latin typeface="Helvetica Neue" panose="02000503000000020004"/>
              </a:rPr>
              <a:t>University.</a:t>
            </a:r>
          </a:p>
          <a:p>
            <a:r>
              <a:rPr lang="en-GB" sz="1600" dirty="0">
                <a:solidFill>
                  <a:schemeClr val="tx1"/>
                </a:solidFill>
                <a:latin typeface="Helvetica Neue" panose="02000503000000020004"/>
              </a:rPr>
              <a:t>You may decide that university is the best next step for you. You can apply for a range of degrees that best suit your interests and level of learning. For example, you can apply for foundation degrees to give you a strong grounding in a particular academic or professional area. </a:t>
            </a:r>
          </a:p>
          <a:p>
            <a:r>
              <a:rPr lang="en-GB" sz="1400" dirty="0">
                <a:hlinkClick r:id="rId5"/>
              </a:rPr>
              <a:t>https://www.ucas.com/undergraduate/what-and-where-study/ucas-undergraduate-entry-requirements</a:t>
            </a:r>
            <a:endParaRPr lang="en-GB" sz="1400" dirty="0">
              <a:solidFill>
                <a:schemeClr val="tx1"/>
              </a:solidFill>
              <a:latin typeface="Helvetica Neue" panose="02000503000000020004"/>
            </a:endParaRPr>
          </a:p>
        </p:txBody>
      </p:sp>
    </p:spTree>
    <p:extLst>
      <p:ext uri="{BB962C8B-B14F-4D97-AF65-F5344CB8AC3E}">
        <p14:creationId xmlns:p14="http://schemas.microsoft.com/office/powerpoint/2010/main" val="198028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88">
            <a:extLst>
              <a:ext uri="{FF2B5EF4-FFF2-40B4-BE49-F238E27FC236}">
                <a16:creationId xmlns:a16="http://schemas.microsoft.com/office/drawing/2014/main" id="{DFC4F377-3C42-4E11-9042-1992A272341A}"/>
              </a:ext>
            </a:extLst>
          </p:cNvPr>
          <p:cNvSpPr/>
          <p:nvPr/>
        </p:nvSpPr>
        <p:spPr>
          <a:xfrm>
            <a:off x="107504" y="116631"/>
            <a:ext cx="8928992" cy="6624735"/>
          </a:xfrm>
          <a:prstGeom prst="rect">
            <a:avLst/>
          </a:prstGeom>
          <a:noFill/>
          <a:ln w="127000" cap="flat" cmpd="sng">
            <a:solidFill>
              <a:srgbClr val="E12C2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sp>
        <p:nvSpPr>
          <p:cNvPr id="5" name="Rectangle 4">
            <a:extLst>
              <a:ext uri="{FF2B5EF4-FFF2-40B4-BE49-F238E27FC236}">
                <a16:creationId xmlns:a16="http://schemas.microsoft.com/office/drawing/2014/main" id="{C6F83758-BF03-4C87-A167-2C9615863AA5}"/>
              </a:ext>
            </a:extLst>
          </p:cNvPr>
          <p:cNvSpPr/>
          <p:nvPr/>
        </p:nvSpPr>
        <p:spPr>
          <a:xfrm>
            <a:off x="501447" y="520879"/>
            <a:ext cx="8326633" cy="523220"/>
          </a:xfrm>
          <a:prstGeom prst="rect">
            <a:avLst/>
          </a:prstGeom>
        </p:spPr>
        <p:txBody>
          <a:bodyPr wrap="square">
            <a:spAutoFit/>
          </a:bodyPr>
          <a:lstStyle/>
          <a:p>
            <a:pPr algn="ctr">
              <a:buSzPct val="25000"/>
            </a:pPr>
            <a:r>
              <a:rPr lang="en-GB" sz="2800" b="1" dirty="0">
                <a:latin typeface="Century Gothic" panose="020B0502020202020204" pitchFamily="34" charset="0"/>
                <a:ea typeface="Lato"/>
                <a:cs typeface="Lato"/>
                <a:sym typeface="Lato"/>
              </a:rPr>
              <a:t>We need your questions:</a:t>
            </a:r>
          </a:p>
        </p:txBody>
      </p:sp>
      <p:sp>
        <p:nvSpPr>
          <p:cNvPr id="6" name="Shape 102">
            <a:extLst>
              <a:ext uri="{FF2B5EF4-FFF2-40B4-BE49-F238E27FC236}">
                <a16:creationId xmlns:a16="http://schemas.microsoft.com/office/drawing/2014/main" id="{D1451A66-753B-4C9E-8F4F-B69132F71CC0}"/>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©VotesforSchools2020</a:t>
            </a:r>
          </a:p>
        </p:txBody>
      </p:sp>
      <p:pic>
        <p:nvPicPr>
          <p:cNvPr id="9" name="Picture 8">
            <a:extLst>
              <a:ext uri="{FF2B5EF4-FFF2-40B4-BE49-F238E27FC236}">
                <a16:creationId xmlns:a16="http://schemas.microsoft.com/office/drawing/2014/main" id="{21520D94-9EBA-4A4E-9BA1-7E759A9CE73C}"/>
              </a:ext>
            </a:extLst>
          </p:cNvPr>
          <p:cNvPicPr>
            <a:picLocks noChangeAspect="1"/>
          </p:cNvPicPr>
          <p:nvPr/>
        </p:nvPicPr>
        <p:blipFill>
          <a:blip r:embed="rId3"/>
          <a:stretch>
            <a:fillRect/>
          </a:stretch>
        </p:blipFill>
        <p:spPr>
          <a:xfrm>
            <a:off x="8050531" y="303521"/>
            <a:ext cx="829128" cy="664522"/>
          </a:xfrm>
          <a:prstGeom prst="rect">
            <a:avLst/>
          </a:prstGeom>
        </p:spPr>
      </p:pic>
      <p:sp>
        <p:nvSpPr>
          <p:cNvPr id="17" name="Rectangle: Rounded Corners 33">
            <a:extLst>
              <a:ext uri="{FF2B5EF4-FFF2-40B4-BE49-F238E27FC236}">
                <a16:creationId xmlns:a16="http://schemas.microsoft.com/office/drawing/2014/main" id="{727B416F-F2C9-418C-B71E-A1D7034BF2FC}"/>
              </a:ext>
            </a:extLst>
          </p:cNvPr>
          <p:cNvSpPr/>
          <p:nvPr/>
        </p:nvSpPr>
        <p:spPr>
          <a:xfrm>
            <a:off x="356840" y="5586057"/>
            <a:ext cx="8221641" cy="101267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rPr>
              <a:t>The </a:t>
            </a:r>
            <a:r>
              <a:rPr lang="en-US" sz="1600" b="1" dirty="0" err="1">
                <a:solidFill>
                  <a:schemeClr val="tx1"/>
                </a:solidFill>
                <a:latin typeface="Helvetica Neue" panose="02000503000000020004"/>
              </a:rPr>
              <a:t>CareersCast</a:t>
            </a:r>
            <a:r>
              <a:rPr lang="en-US" sz="1600" b="1" dirty="0">
                <a:solidFill>
                  <a:schemeClr val="tx1"/>
                </a:solidFill>
                <a:latin typeface="Helvetica Neue" panose="02000503000000020004"/>
              </a:rPr>
              <a:t> Q&amp;A </a:t>
            </a:r>
            <a:r>
              <a:rPr lang="en-US" sz="1600" b="1" dirty="0" err="1">
                <a:solidFill>
                  <a:schemeClr val="tx1"/>
                </a:solidFill>
                <a:latin typeface="Helvetica Neue" panose="02000503000000020004"/>
              </a:rPr>
              <a:t>programme</a:t>
            </a:r>
            <a:r>
              <a:rPr lang="en-US" sz="1600" b="1" dirty="0">
                <a:solidFill>
                  <a:schemeClr val="tx1"/>
                </a:solidFill>
                <a:latin typeface="Helvetica Neue" panose="02000503000000020004"/>
              </a:rPr>
              <a:t> </a:t>
            </a:r>
            <a:r>
              <a:rPr lang="en-US" sz="1600" dirty="0">
                <a:solidFill>
                  <a:schemeClr val="tx1"/>
                </a:solidFill>
                <a:latin typeface="Helvetica Neue" panose="02000503000000020004"/>
              </a:rPr>
              <a:t>will include experts from each of the employment sectors in the Show who are able to give practical advice about pathways into the careers featured.  Please read the guidelines for recording your questions.  </a:t>
            </a:r>
            <a:endParaRPr lang="en-GB" sz="1600" dirty="0">
              <a:solidFill>
                <a:schemeClr val="tx1"/>
              </a:solidFill>
              <a:latin typeface="Helvetica Neue" panose="02000503000000020004"/>
            </a:endParaRPr>
          </a:p>
        </p:txBody>
      </p:sp>
      <p:sp>
        <p:nvSpPr>
          <p:cNvPr id="18" name="Rectangle: Rounded Corners 33">
            <a:extLst>
              <a:ext uri="{FF2B5EF4-FFF2-40B4-BE49-F238E27FC236}">
                <a16:creationId xmlns:a16="http://schemas.microsoft.com/office/drawing/2014/main" id="{444A95E5-9D1F-4A7D-B298-772165CADE36}"/>
              </a:ext>
            </a:extLst>
          </p:cNvPr>
          <p:cNvSpPr/>
          <p:nvPr/>
        </p:nvSpPr>
        <p:spPr>
          <a:xfrm>
            <a:off x="5776333" y="3887451"/>
            <a:ext cx="2872324" cy="150471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Email:</a:t>
            </a:r>
          </a:p>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You can email us a query or question at:</a:t>
            </a:r>
          </a:p>
          <a:p>
            <a:pPr algn="ctr"/>
            <a:r>
              <a:rPr lang="en-GB" u="sng" dirty="0">
                <a:hlinkClick r:id="rId4"/>
              </a:rPr>
              <a:t>info@thewowshow.org</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20" name="Rectangle: Rounded Corners 33">
            <a:extLst>
              <a:ext uri="{FF2B5EF4-FFF2-40B4-BE49-F238E27FC236}">
                <a16:creationId xmlns:a16="http://schemas.microsoft.com/office/drawing/2014/main" id="{B53662BE-8101-4DF6-A646-A85427AA2FEC}"/>
              </a:ext>
            </a:extLst>
          </p:cNvPr>
          <p:cNvSpPr/>
          <p:nvPr/>
        </p:nvSpPr>
        <p:spPr>
          <a:xfrm>
            <a:off x="356840" y="3921860"/>
            <a:ext cx="4215160" cy="150471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Why not use an </a:t>
            </a:r>
            <a:r>
              <a:rPr lang="en-US" sz="1600" dirty="0" err="1">
                <a:solidFill>
                  <a:schemeClr val="tx1"/>
                </a:solidFill>
                <a:latin typeface="Helvetica Neue" panose="02000503000000020004"/>
                <a:ea typeface="Helvetica Neue" panose="02000503000000020004" pitchFamily="2" charset="0"/>
                <a:cs typeface="Helvetica Neue" panose="02000503000000020004" pitchFamily="2" charset="0"/>
              </a:rPr>
              <a:t>Ipad</a:t>
            </a: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 to record your class question for our career's experts.  </a:t>
            </a:r>
          </a:p>
          <a:p>
            <a:pPr algn="ctr"/>
            <a:r>
              <a:rPr lang="en-GB" sz="1600" dirty="0">
                <a:solidFill>
                  <a:schemeClr val="tx1"/>
                </a:solidFill>
                <a:latin typeface="Helvetica Neue" panose="02000503000000020004"/>
              </a:rPr>
              <a:t>Upload your videos by clicking on this Dropbox link:</a:t>
            </a:r>
            <a:r>
              <a:rPr lang="en-GB" sz="1600" dirty="0">
                <a:latin typeface="Helvetica Neue" panose="02000503000000020004"/>
              </a:rPr>
              <a:t> </a:t>
            </a:r>
            <a:r>
              <a:rPr lang="en-GB" sz="1600" u="sng" dirty="0">
                <a:hlinkClick r:id="rId5"/>
              </a:rPr>
              <a:t>https://www.dropbox.com/request/RNqdDJzDAj6Kcwom6Kql</a:t>
            </a:r>
            <a:endParaRPr lang="en-GB" sz="1600" b="1" dirty="0"/>
          </a:p>
          <a:p>
            <a:pPr algn="ct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21" name="Picture 20">
            <a:extLst>
              <a:ext uri="{FF2B5EF4-FFF2-40B4-BE49-F238E27FC236}">
                <a16:creationId xmlns:a16="http://schemas.microsoft.com/office/drawing/2014/main" id="{1CB3AD4C-691F-43C5-86FC-404511393F79}"/>
              </a:ext>
            </a:extLst>
          </p:cNvPr>
          <p:cNvPicPr>
            <a:picLocks noChangeAspect="1"/>
          </p:cNvPicPr>
          <p:nvPr/>
        </p:nvPicPr>
        <p:blipFill>
          <a:blip r:embed="rId6"/>
          <a:stretch>
            <a:fillRect/>
          </a:stretch>
        </p:blipFill>
        <p:spPr>
          <a:xfrm>
            <a:off x="6349037" y="1333626"/>
            <a:ext cx="2299619" cy="2212292"/>
          </a:xfrm>
          <a:prstGeom prst="rect">
            <a:avLst/>
          </a:prstGeom>
        </p:spPr>
      </p:pic>
      <p:pic>
        <p:nvPicPr>
          <p:cNvPr id="23" name="Picture 22">
            <a:extLst>
              <a:ext uri="{FF2B5EF4-FFF2-40B4-BE49-F238E27FC236}">
                <a16:creationId xmlns:a16="http://schemas.microsoft.com/office/drawing/2014/main" id="{23412C82-E79B-40E5-98BB-879229C345B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95344" y="1333625"/>
            <a:ext cx="2548073" cy="2190160"/>
          </a:xfrm>
          <a:prstGeom prst="rect">
            <a:avLst/>
          </a:prstGeom>
        </p:spPr>
      </p:pic>
      <p:pic>
        <p:nvPicPr>
          <p:cNvPr id="2" name="Picture 1">
            <a:extLst>
              <a:ext uri="{FF2B5EF4-FFF2-40B4-BE49-F238E27FC236}">
                <a16:creationId xmlns:a16="http://schemas.microsoft.com/office/drawing/2014/main" id="{CECE41B8-7CC8-457A-B387-BB409657CDA4}"/>
              </a:ext>
            </a:extLst>
          </p:cNvPr>
          <p:cNvPicPr>
            <a:picLocks noChangeAspect="1"/>
          </p:cNvPicPr>
          <p:nvPr/>
        </p:nvPicPr>
        <p:blipFill>
          <a:blip r:embed="rId8"/>
          <a:stretch>
            <a:fillRect/>
          </a:stretch>
        </p:blipFill>
        <p:spPr>
          <a:xfrm>
            <a:off x="3726710" y="1444466"/>
            <a:ext cx="1939034" cy="1968477"/>
          </a:xfrm>
          <a:prstGeom prst="rect">
            <a:avLst/>
          </a:prstGeom>
        </p:spPr>
      </p:pic>
    </p:spTree>
    <p:extLst>
      <p:ext uri="{BB962C8B-B14F-4D97-AF65-F5344CB8AC3E}">
        <p14:creationId xmlns:p14="http://schemas.microsoft.com/office/powerpoint/2010/main" val="2798574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88">
            <a:extLst>
              <a:ext uri="{FF2B5EF4-FFF2-40B4-BE49-F238E27FC236}">
                <a16:creationId xmlns:a16="http://schemas.microsoft.com/office/drawing/2014/main" id="{DFC4F377-3C42-4E11-9042-1992A272341A}"/>
              </a:ext>
            </a:extLst>
          </p:cNvPr>
          <p:cNvSpPr/>
          <p:nvPr/>
        </p:nvSpPr>
        <p:spPr>
          <a:xfrm>
            <a:off x="107504" y="116631"/>
            <a:ext cx="8928992" cy="6624735"/>
          </a:xfrm>
          <a:prstGeom prst="rect">
            <a:avLst/>
          </a:prstGeom>
          <a:noFill/>
          <a:ln w="127000" cap="flat" cmpd="sng">
            <a:solidFill>
              <a:srgbClr val="E12C2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graphicFrame>
        <p:nvGraphicFramePr>
          <p:cNvPr id="2" name="Table 1">
            <a:extLst>
              <a:ext uri="{FF2B5EF4-FFF2-40B4-BE49-F238E27FC236}">
                <a16:creationId xmlns:a16="http://schemas.microsoft.com/office/drawing/2014/main" id="{30556AF1-4401-43B1-AE16-F268F3F54D4C}"/>
              </a:ext>
            </a:extLst>
          </p:cNvPr>
          <p:cNvGraphicFramePr>
            <a:graphicFrameLocks noGrp="1"/>
          </p:cNvGraphicFramePr>
          <p:nvPr/>
        </p:nvGraphicFramePr>
        <p:xfrm>
          <a:off x="428965" y="1099929"/>
          <a:ext cx="5348252" cy="5487901"/>
        </p:xfrm>
        <a:graphic>
          <a:graphicData uri="http://schemas.openxmlformats.org/drawingml/2006/table">
            <a:tbl>
              <a:tblPr firstRow="1" bandRow="1">
                <a:tableStyleId>{5C22544A-7EE6-4342-B048-85BDC9FD1C3A}</a:tableStyleId>
              </a:tblPr>
              <a:tblGrid>
                <a:gridCol w="2657266">
                  <a:extLst>
                    <a:ext uri="{9D8B030D-6E8A-4147-A177-3AD203B41FA5}">
                      <a16:colId xmlns:a16="http://schemas.microsoft.com/office/drawing/2014/main" val="3539760417"/>
                    </a:ext>
                  </a:extLst>
                </a:gridCol>
                <a:gridCol w="2690986">
                  <a:extLst>
                    <a:ext uri="{9D8B030D-6E8A-4147-A177-3AD203B41FA5}">
                      <a16:colId xmlns:a16="http://schemas.microsoft.com/office/drawing/2014/main" val="1009498805"/>
                    </a:ext>
                  </a:extLst>
                </a:gridCol>
              </a:tblGrid>
              <a:tr h="218228">
                <a:tc>
                  <a:txBody>
                    <a:bodyPr/>
                    <a:lstStyle/>
                    <a:p>
                      <a:pPr algn="ctr"/>
                      <a:r>
                        <a:rPr lang="en-GB" sz="2000" dirty="0">
                          <a:latin typeface="Helvetica Neue"/>
                        </a:rPr>
                        <a:t>Students</a:t>
                      </a:r>
                    </a:p>
                  </a:txBody>
                  <a:tcPr anchor="ctr">
                    <a:solidFill>
                      <a:srgbClr val="9E0059"/>
                    </a:solidFill>
                  </a:tcPr>
                </a:tc>
                <a:tc>
                  <a:txBody>
                    <a:bodyPr/>
                    <a:lstStyle/>
                    <a:p>
                      <a:pPr algn="ctr"/>
                      <a:r>
                        <a:rPr lang="en-GB" sz="2000" dirty="0">
                          <a:latin typeface="Helvetica Neue"/>
                        </a:rPr>
                        <a:t>Useful links</a:t>
                      </a:r>
                    </a:p>
                  </a:txBody>
                  <a:tcPr anchor="ctr">
                    <a:solidFill>
                      <a:schemeClr val="bg1">
                        <a:lumMod val="65000"/>
                      </a:schemeClr>
                    </a:solidFill>
                  </a:tcPr>
                </a:tc>
                <a:extLst>
                  <a:ext uri="{0D108BD9-81ED-4DB2-BD59-A6C34878D82A}">
                    <a16:rowId xmlns:a16="http://schemas.microsoft.com/office/drawing/2014/main" val="3250458036"/>
                  </a:ext>
                </a:extLst>
              </a:tr>
              <a:tr h="45332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dirty="0">
                          <a:latin typeface="Helvetica Neue"/>
                          <a:cs typeface="Century Gothic"/>
                        </a:rPr>
                        <a:t>There are lots of resources out there to help you choose the right career path.</a:t>
                      </a:r>
                    </a:p>
                  </a:txBody>
                  <a:tcPr anchor="ctr">
                    <a:solidFill>
                      <a:srgbClr val="EAB9D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100" b="1" dirty="0">
                          <a:latin typeface="Helvetica Neue"/>
                          <a:cs typeface="Century Gothic"/>
                        </a:rPr>
                        <a:t>Careers in construction can be found at:</a:t>
                      </a:r>
                    </a:p>
                    <a:p>
                      <a:pPr marL="0" marR="0" indent="0" algn="ctr" defTabSz="457200" rtl="0" eaLnBrk="1" fontAlgn="auto" latinLnBrk="0" hangingPunct="1">
                        <a:lnSpc>
                          <a:spcPct val="100000"/>
                        </a:lnSpc>
                        <a:spcBef>
                          <a:spcPts val="0"/>
                        </a:spcBef>
                        <a:spcAft>
                          <a:spcPts val="0"/>
                        </a:spcAft>
                        <a:buClrTx/>
                        <a:buSzTx/>
                        <a:buFontTx/>
                        <a:buNone/>
                        <a:tabLst/>
                        <a:defRPr/>
                      </a:pPr>
                      <a:r>
                        <a:rPr lang="en-GB" sz="1100" dirty="0">
                          <a:latin typeface="Helvetica Neue"/>
                          <a:hlinkClick r:id="rId3"/>
                        </a:rPr>
                        <a:t>https://www.goconstruct.org/routes-into-construction/useful-qualifications-to-get-into-construction/</a:t>
                      </a:r>
                      <a:endParaRPr lang="en-GB" sz="1100" b="1" dirty="0">
                        <a:latin typeface="Helvetica Neue"/>
                        <a:cs typeface="Century Gothic"/>
                      </a:endParaRPr>
                    </a:p>
                  </a:txBody>
                  <a:tcPr anchor="ctr"/>
                </a:tc>
                <a:extLst>
                  <a:ext uri="{0D108BD9-81ED-4DB2-BD59-A6C34878D82A}">
                    <a16:rowId xmlns:a16="http://schemas.microsoft.com/office/drawing/2014/main" val="2116682161"/>
                  </a:ext>
                </a:extLst>
              </a:tr>
              <a:tr h="7889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Helvetica Neue"/>
                          <a:ea typeface="Lato" panose="020F0502020204030203" pitchFamily="34" charset="0"/>
                          <a:cs typeface="Lato" panose="020F0502020204030203" pitchFamily="34" charset="0"/>
                        </a:rPr>
                        <a:t>The Royal Navy advice on joining can be found at: </a:t>
                      </a:r>
                      <a:r>
                        <a:rPr lang="en-GB" sz="1100" dirty="0">
                          <a:latin typeface="Helvetica Neue"/>
                          <a:hlinkClick r:id="rId4"/>
                        </a:rPr>
                        <a:t>https://www.royalnavy.mod.uk/careers/joining/get-in-contact</a:t>
                      </a:r>
                      <a:endParaRPr lang="en-US" sz="1100" b="1" dirty="0">
                        <a:solidFill>
                          <a:schemeClr val="tx1"/>
                        </a:solidFill>
                        <a:latin typeface="Helvetica Neue"/>
                        <a:ea typeface="Lato" panose="020F0502020204030203" pitchFamily="34" charset="0"/>
                        <a:cs typeface="Lato" panose="020F0502020204030203" pitchFamily="34" charset="0"/>
                      </a:endParaRPr>
                    </a:p>
                  </a:txBody>
                  <a:tcPr anchor="ctr">
                    <a:solidFill>
                      <a:srgbClr val="FBF3F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Helvetica Neue"/>
                        </a:rPr>
                        <a:t>NHS careers telephone number:</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Helvetica Neue"/>
                          <a:ea typeface="+mn-ea"/>
                          <a:cs typeface="+mn-cs"/>
                        </a:rPr>
                        <a:t>0345 60 60 655</a:t>
                      </a:r>
                      <a:endParaRPr lang="en-GB" sz="1100" dirty="0">
                        <a:solidFill>
                          <a:schemeClr val="tx1"/>
                        </a:solidFill>
                        <a:latin typeface="Helvetica Neue"/>
                      </a:endParaRPr>
                    </a:p>
                  </a:txBody>
                  <a:tcPr anchor="ctr"/>
                </a:tc>
                <a:extLst>
                  <a:ext uri="{0D108BD9-81ED-4DB2-BD59-A6C34878D82A}">
                    <a16:rowId xmlns:a16="http://schemas.microsoft.com/office/drawing/2014/main" val="124906620"/>
                  </a:ext>
                </a:extLst>
              </a:tr>
              <a:tr h="696650">
                <a:tc>
                  <a:txBody>
                    <a:bodyPr/>
                    <a:lstStyle/>
                    <a:p>
                      <a:pPr algn="ctr"/>
                      <a:r>
                        <a:rPr lang="en-GB" sz="1100" b="1" u="none" dirty="0">
                          <a:latin typeface="Helvetica Neue"/>
                          <a:cs typeface="Century Gothic"/>
                        </a:rPr>
                        <a:t>The NHS website supporting qualifications and training:</a:t>
                      </a:r>
                    </a:p>
                    <a:p>
                      <a:pPr algn="ctr"/>
                      <a:r>
                        <a:rPr lang="en-GB" sz="1050" dirty="0">
                          <a:latin typeface="Helvetica Neue"/>
                          <a:hlinkClick r:id="rId5"/>
                        </a:rPr>
                        <a:t>https://www.healthcareers.nhs.uk/career-planning/study-and-training</a:t>
                      </a:r>
                      <a:endParaRPr lang="en-GB" sz="1050" dirty="0">
                        <a:latin typeface="Helvetica Neue"/>
                      </a:endParaRPr>
                    </a:p>
                    <a:p>
                      <a:pPr algn="ctr"/>
                      <a:endParaRPr lang="en-GB" sz="1050" dirty="0">
                        <a:latin typeface="Helvetica Neue"/>
                        <a:cs typeface="Helvetica Neue"/>
                      </a:endParaRPr>
                    </a:p>
                    <a:p>
                      <a:pPr algn="ctr"/>
                      <a:r>
                        <a:rPr lang="en-US" sz="1050" u="sng" kern="1200" dirty="0">
                          <a:solidFill>
                            <a:schemeClr val="dk1"/>
                          </a:solidFill>
                          <a:latin typeface="Helvetica Neue"/>
                          <a:ea typeface="+mn-ea"/>
                          <a:cs typeface="Helvetica Neue"/>
                          <a:hlinkClick r:id="rId6"/>
                        </a:rPr>
                        <a:t>https://www.healthcareers.nhs.uk/explore-roles/allied-health-professionals </a:t>
                      </a:r>
                      <a:endParaRPr lang="en-GB" sz="1050" u="sng" dirty="0">
                        <a:latin typeface="Helvetica Neue"/>
                        <a:cs typeface="Helvetica Neue"/>
                      </a:endParaRPr>
                    </a:p>
                  </a:txBody>
                  <a:tcPr anchor="ctr">
                    <a:solidFill>
                      <a:srgbClr val="EAB9D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Helvetica Neue"/>
                        </a:rPr>
                        <a:t>The City and Guilds qualifications and apprenticeships: </a:t>
                      </a:r>
                      <a:r>
                        <a:rPr lang="en-GB" sz="1100" dirty="0">
                          <a:latin typeface="Helvetica Neue"/>
                          <a:hlinkClick r:id="rId7"/>
                        </a:rPr>
                        <a:t>https://www.cityandguilds.com/help/contact-us</a:t>
                      </a:r>
                      <a:endParaRPr lang="en-GB" sz="1100" dirty="0">
                        <a:solidFill>
                          <a:schemeClr val="tx1"/>
                        </a:solidFill>
                        <a:latin typeface="Helvetica Neue"/>
                      </a:endParaRPr>
                    </a:p>
                  </a:txBody>
                  <a:tcPr anchor="ctr"/>
                </a:tc>
                <a:extLst>
                  <a:ext uri="{0D108BD9-81ED-4DB2-BD59-A6C34878D82A}">
                    <a16:rowId xmlns:a16="http://schemas.microsoft.com/office/drawing/2014/main" val="1563765150"/>
                  </a:ext>
                </a:extLst>
              </a:tr>
              <a:tr h="881304">
                <a:tc>
                  <a:txBody>
                    <a:bodyPr/>
                    <a:lstStyle/>
                    <a:p>
                      <a:pPr algn="ctr"/>
                      <a:r>
                        <a:rPr lang="en-GB" sz="1100" b="1" u="none" dirty="0">
                          <a:latin typeface="Helvetica Neue"/>
                          <a:cs typeface="Century Gothic"/>
                        </a:rPr>
                        <a:t>Information on creative careers can be found at:</a:t>
                      </a:r>
                    </a:p>
                    <a:p>
                      <a:pPr algn="ctr"/>
                      <a:r>
                        <a:rPr lang="en-GB" sz="1100" dirty="0">
                          <a:latin typeface="Helvetica Neue"/>
                          <a:hlinkClick r:id="rId8"/>
                        </a:rPr>
                        <a:t>https://ccskills.org.uk/careers</a:t>
                      </a:r>
                      <a:endParaRPr lang="en-GB" sz="1100" b="1" u="sng" dirty="0">
                        <a:latin typeface="Helvetica Neue"/>
                        <a:cs typeface="Century Gothic"/>
                      </a:endParaRPr>
                    </a:p>
                  </a:txBody>
                  <a:tcPr anchor="ctr">
                    <a:solidFill>
                      <a:srgbClr val="FBF3F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i="0" kern="1200" dirty="0" err="1">
                          <a:solidFill>
                            <a:schemeClr val="dk1"/>
                          </a:solidFill>
                          <a:effectLst/>
                          <a:latin typeface="Helvetica Neue"/>
                          <a:ea typeface="+mn-ea"/>
                          <a:cs typeface="+mn-cs"/>
                        </a:rPr>
                        <a:t>ScreenSkills</a:t>
                      </a:r>
                      <a:r>
                        <a:rPr lang="en-GB" sz="1100" b="0" i="0" kern="1200" dirty="0">
                          <a:solidFill>
                            <a:schemeClr val="dk1"/>
                          </a:solidFill>
                          <a:effectLst/>
                          <a:latin typeface="Helvetica Neue"/>
                          <a:ea typeface="+mn-ea"/>
                          <a:cs typeface="+mn-cs"/>
                        </a:rPr>
                        <a:t> is the industry-led skills body for the UK's screen-based creative industries - animation, film, games, television including children's TV and high-end drama, VFX and immersive technology.</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Helvetica Neue"/>
                          <a:hlinkClick r:id="rId9"/>
                        </a:rPr>
                        <a:t>https://www.screenskills.com/careers/</a:t>
                      </a:r>
                      <a:endParaRPr lang="en-GB" sz="1100" dirty="0">
                        <a:solidFill>
                          <a:schemeClr val="tx1"/>
                        </a:solidFill>
                        <a:latin typeface="Helvetica Neue"/>
                      </a:endParaRPr>
                    </a:p>
                  </a:txBody>
                  <a:tcPr anchor="ctr"/>
                </a:tc>
                <a:extLst>
                  <a:ext uri="{0D108BD9-81ED-4DB2-BD59-A6C34878D82A}">
                    <a16:rowId xmlns:a16="http://schemas.microsoft.com/office/drawing/2014/main" val="3275079958"/>
                  </a:ext>
                </a:extLst>
              </a:tr>
              <a:tr h="881304">
                <a:tc>
                  <a:txBody>
                    <a:bodyPr/>
                    <a:lstStyle/>
                    <a:p>
                      <a:pPr algn="ctr"/>
                      <a:r>
                        <a:rPr lang="en-GB" sz="1100" b="1" u="none" dirty="0">
                          <a:latin typeface="Helvetica Neue"/>
                          <a:cs typeface="Century Gothic"/>
                        </a:rPr>
                        <a:t>BBC Bitesize is also a good source of information:</a:t>
                      </a:r>
                    </a:p>
                    <a:p>
                      <a:pPr algn="ctr"/>
                      <a:r>
                        <a:rPr lang="en-GB" sz="1100" dirty="0">
                          <a:latin typeface="Helvetica Neue"/>
                          <a:hlinkClick r:id="rId10"/>
                        </a:rPr>
                        <a:t>https://www.bbc.co.uk/bitesize/careers</a:t>
                      </a:r>
                      <a:endParaRPr lang="en-GB" sz="1100" b="1" u="sng" dirty="0">
                        <a:latin typeface="Helvetica Neue"/>
                        <a:cs typeface="Century Gothic"/>
                      </a:endParaRPr>
                    </a:p>
                  </a:txBody>
                  <a:tcPr anchor="ctr">
                    <a:solidFill>
                      <a:srgbClr val="EAB9D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Helvetica Neue"/>
                        </a:rPr>
                        <a:t>The National Careers Service:</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Helvetica Neue"/>
                          <a:hlinkClick r:id="rId11"/>
                        </a:rPr>
                        <a:t>https://nationalcareers.service.gov.uk/</a:t>
                      </a:r>
                      <a:endParaRPr lang="en-GB" sz="1100" dirty="0">
                        <a:solidFill>
                          <a:schemeClr val="tx1"/>
                        </a:solidFill>
                        <a:latin typeface="Helvetica Neue"/>
                      </a:endParaRPr>
                    </a:p>
                  </a:txBody>
                  <a:tcPr anchor="ctr"/>
                </a:tc>
                <a:extLst>
                  <a:ext uri="{0D108BD9-81ED-4DB2-BD59-A6C34878D82A}">
                    <a16:rowId xmlns:a16="http://schemas.microsoft.com/office/drawing/2014/main" val="541946408"/>
                  </a:ext>
                </a:extLst>
              </a:tr>
            </a:tbl>
          </a:graphicData>
        </a:graphic>
      </p:graphicFrame>
      <p:sp>
        <p:nvSpPr>
          <p:cNvPr id="5" name="Rectangle 4">
            <a:extLst>
              <a:ext uri="{FF2B5EF4-FFF2-40B4-BE49-F238E27FC236}">
                <a16:creationId xmlns:a16="http://schemas.microsoft.com/office/drawing/2014/main" id="{C6F83758-BF03-4C87-A167-2C9615863AA5}"/>
              </a:ext>
            </a:extLst>
          </p:cNvPr>
          <p:cNvSpPr/>
          <p:nvPr/>
        </p:nvSpPr>
        <p:spPr>
          <a:xfrm>
            <a:off x="501447" y="444823"/>
            <a:ext cx="8326633" cy="523220"/>
          </a:xfrm>
          <a:prstGeom prst="rect">
            <a:avLst/>
          </a:prstGeom>
        </p:spPr>
        <p:txBody>
          <a:bodyPr wrap="square">
            <a:spAutoFit/>
          </a:bodyPr>
          <a:lstStyle/>
          <a:p>
            <a:pPr algn="ctr">
              <a:buSzPct val="25000"/>
            </a:pPr>
            <a:r>
              <a:rPr lang="en-GB" sz="2800" b="1" dirty="0">
                <a:latin typeface="Century Gothic" panose="020B0502020202020204" pitchFamily="34" charset="0"/>
                <a:ea typeface="Lato"/>
                <a:cs typeface="Lato"/>
                <a:sym typeface="Lato"/>
              </a:rPr>
              <a:t>Need more information</a:t>
            </a:r>
          </a:p>
        </p:txBody>
      </p:sp>
      <p:sp>
        <p:nvSpPr>
          <p:cNvPr id="6" name="Shape 102">
            <a:extLst>
              <a:ext uri="{FF2B5EF4-FFF2-40B4-BE49-F238E27FC236}">
                <a16:creationId xmlns:a16="http://schemas.microsoft.com/office/drawing/2014/main" id="{D1451A66-753B-4C9E-8F4F-B69132F71CC0}"/>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©VotesforSchools2020</a:t>
            </a:r>
          </a:p>
        </p:txBody>
      </p:sp>
      <p:pic>
        <p:nvPicPr>
          <p:cNvPr id="9" name="Picture 8">
            <a:extLst>
              <a:ext uri="{FF2B5EF4-FFF2-40B4-BE49-F238E27FC236}">
                <a16:creationId xmlns:a16="http://schemas.microsoft.com/office/drawing/2014/main" id="{21520D94-9EBA-4A4E-9BA1-7E759A9CE73C}"/>
              </a:ext>
            </a:extLst>
          </p:cNvPr>
          <p:cNvPicPr>
            <a:picLocks noChangeAspect="1"/>
          </p:cNvPicPr>
          <p:nvPr/>
        </p:nvPicPr>
        <p:blipFill>
          <a:blip r:embed="rId12"/>
          <a:stretch>
            <a:fillRect/>
          </a:stretch>
        </p:blipFill>
        <p:spPr>
          <a:xfrm>
            <a:off x="8050531" y="303521"/>
            <a:ext cx="829128" cy="664522"/>
          </a:xfrm>
          <a:prstGeom prst="rect">
            <a:avLst/>
          </a:prstGeom>
        </p:spPr>
      </p:pic>
      <p:pic>
        <p:nvPicPr>
          <p:cNvPr id="3" name="Picture 2">
            <a:extLst>
              <a:ext uri="{FF2B5EF4-FFF2-40B4-BE49-F238E27FC236}">
                <a16:creationId xmlns:a16="http://schemas.microsoft.com/office/drawing/2014/main" id="{DB1F511A-7C40-4C20-BA51-8BFB35823D3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77386" y="1290791"/>
            <a:ext cx="3102273" cy="856721"/>
          </a:xfrm>
          <a:prstGeom prst="rect">
            <a:avLst/>
          </a:prstGeom>
        </p:spPr>
      </p:pic>
      <p:pic>
        <p:nvPicPr>
          <p:cNvPr id="12" name="Picture 11">
            <a:extLst>
              <a:ext uri="{FF2B5EF4-FFF2-40B4-BE49-F238E27FC236}">
                <a16:creationId xmlns:a16="http://schemas.microsoft.com/office/drawing/2014/main" id="{2EDD9CC1-4CB5-4208-BACD-F448F705EA7F}"/>
              </a:ext>
            </a:extLst>
          </p:cNvPr>
          <p:cNvPicPr/>
          <p:nvPr/>
        </p:nvPicPr>
        <p:blipFill>
          <a:blip r:embed="rId14">
            <a:extLst>
              <a:ext uri="{28A0092B-C50C-407E-A947-70E740481C1C}">
                <a14:useLocalDpi xmlns:a14="http://schemas.microsoft.com/office/drawing/2010/main"/>
              </a:ext>
            </a:extLst>
          </a:blip>
          <a:srcRect/>
          <a:stretch>
            <a:fillRect/>
          </a:stretch>
        </p:blipFill>
        <p:spPr bwMode="auto">
          <a:xfrm>
            <a:off x="6114235" y="2147512"/>
            <a:ext cx="2618996" cy="566156"/>
          </a:xfrm>
          <a:prstGeom prst="rect">
            <a:avLst/>
          </a:prstGeom>
          <a:noFill/>
          <a:ln>
            <a:noFill/>
          </a:ln>
        </p:spPr>
      </p:pic>
      <p:pic>
        <p:nvPicPr>
          <p:cNvPr id="4" name="Picture 3">
            <a:extLst>
              <a:ext uri="{FF2B5EF4-FFF2-40B4-BE49-F238E27FC236}">
                <a16:creationId xmlns:a16="http://schemas.microsoft.com/office/drawing/2014/main" id="{956B6C7E-9EE8-41BF-B8D2-538EC6E5EB2B}"/>
              </a:ext>
            </a:extLst>
          </p:cNvPr>
          <p:cNvPicPr>
            <a:picLocks noChangeAspect="1"/>
          </p:cNvPicPr>
          <p:nvPr/>
        </p:nvPicPr>
        <p:blipFill>
          <a:blip r:embed="rId15"/>
          <a:stretch>
            <a:fillRect/>
          </a:stretch>
        </p:blipFill>
        <p:spPr>
          <a:xfrm>
            <a:off x="6115147" y="3752634"/>
            <a:ext cx="1030313" cy="1243692"/>
          </a:xfrm>
          <a:prstGeom prst="rect">
            <a:avLst/>
          </a:prstGeom>
        </p:spPr>
      </p:pic>
      <p:pic>
        <p:nvPicPr>
          <p:cNvPr id="14" name="Picture 1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283351" y="3000314"/>
            <a:ext cx="2103183" cy="498363"/>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489539" y="3752634"/>
            <a:ext cx="1243692" cy="1243692"/>
          </a:xfrm>
          <a:prstGeom prst="rect">
            <a:avLst/>
          </a:prstGeom>
        </p:spPr>
      </p:pic>
      <p:pic>
        <p:nvPicPr>
          <p:cNvPr id="7" name="Picture 6"/>
          <p:cNvPicPr>
            <a:picLocks noChangeAspect="1"/>
          </p:cNvPicPr>
          <p:nvPr/>
        </p:nvPicPr>
        <p:blipFill>
          <a:blip r:embed="rId18"/>
          <a:stretch>
            <a:fillRect/>
          </a:stretch>
        </p:blipFill>
        <p:spPr>
          <a:xfrm>
            <a:off x="6667419" y="5120437"/>
            <a:ext cx="1719115" cy="1473527"/>
          </a:xfrm>
          <a:prstGeom prst="rect">
            <a:avLst/>
          </a:prstGeom>
        </p:spPr>
      </p:pic>
    </p:spTree>
    <p:extLst>
      <p:ext uri="{BB962C8B-B14F-4D97-AF65-F5344CB8AC3E}">
        <p14:creationId xmlns:p14="http://schemas.microsoft.com/office/powerpoint/2010/main" val="1103913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81553" y="116634"/>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Century Gothic" panose="020B0502020202020204" pitchFamily="34" charset="0"/>
              <a:ea typeface="Calibri"/>
              <a:cs typeface="Calibri"/>
              <a:sym typeface="Calibri"/>
            </a:endParaRPr>
          </a:p>
        </p:txBody>
      </p:sp>
      <p:pic>
        <p:nvPicPr>
          <p:cNvPr id="9" name="Picture 8" descr="A close up of a logo&#10;&#10;Description automatically generated">
            <a:extLst>
              <a:ext uri="{FF2B5EF4-FFF2-40B4-BE49-F238E27FC236}">
                <a16:creationId xmlns:a16="http://schemas.microsoft.com/office/drawing/2014/main" id="{07EE58D1-73D1-4774-AEC1-AE5F83050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629" y="6084086"/>
            <a:ext cx="3468029" cy="496431"/>
          </a:xfrm>
          <a:prstGeom prst="rect">
            <a:avLst/>
          </a:prstGeom>
        </p:spPr>
      </p:pic>
      <p:pic>
        <p:nvPicPr>
          <p:cNvPr id="10" name="Picture 9">
            <a:extLst>
              <a:ext uri="{FF2B5EF4-FFF2-40B4-BE49-F238E27FC236}">
                <a16:creationId xmlns:a16="http://schemas.microsoft.com/office/drawing/2014/main" id="{16C6719B-C0D1-44DC-9263-C5829FA60170}"/>
              </a:ext>
            </a:extLst>
          </p:cNvPr>
          <p:cNvPicPr>
            <a:picLocks noChangeAspect="1"/>
          </p:cNvPicPr>
          <p:nvPr/>
        </p:nvPicPr>
        <p:blipFill>
          <a:blip r:embed="rId4"/>
          <a:stretch>
            <a:fillRect/>
          </a:stretch>
        </p:blipFill>
        <p:spPr>
          <a:xfrm>
            <a:off x="267629" y="4828756"/>
            <a:ext cx="988260" cy="1199986"/>
          </a:xfrm>
          <a:prstGeom prst="rect">
            <a:avLst/>
          </a:prstGeom>
        </p:spPr>
      </p:pic>
      <p:pic>
        <p:nvPicPr>
          <p:cNvPr id="13" name="Picture 12">
            <a:extLst>
              <a:ext uri="{FF2B5EF4-FFF2-40B4-BE49-F238E27FC236}">
                <a16:creationId xmlns:a16="http://schemas.microsoft.com/office/drawing/2014/main" id="{7D6B2AD3-EEDB-41D1-BF54-71F5A8B5AC42}"/>
              </a:ext>
            </a:extLst>
          </p:cNvPr>
          <p:cNvPicPr>
            <a:picLocks noChangeAspect="1"/>
          </p:cNvPicPr>
          <p:nvPr/>
        </p:nvPicPr>
        <p:blipFill>
          <a:blip r:embed="rId5"/>
          <a:stretch>
            <a:fillRect/>
          </a:stretch>
        </p:blipFill>
        <p:spPr>
          <a:xfrm>
            <a:off x="3571535" y="4862496"/>
            <a:ext cx="2359587" cy="1179794"/>
          </a:xfrm>
          <a:prstGeom prst="rect">
            <a:avLst/>
          </a:prstGeom>
          <a:ln>
            <a:noFill/>
          </a:ln>
        </p:spPr>
      </p:pic>
      <p:sp>
        <p:nvSpPr>
          <p:cNvPr id="14" name="Rectangle 13">
            <a:extLst>
              <a:ext uri="{FF2B5EF4-FFF2-40B4-BE49-F238E27FC236}">
                <a16:creationId xmlns:a16="http://schemas.microsoft.com/office/drawing/2014/main" id="{4B5F58C8-F18D-467F-8A80-1F5DB9D6D0AF}"/>
              </a:ext>
            </a:extLst>
          </p:cNvPr>
          <p:cNvSpPr/>
          <p:nvPr/>
        </p:nvSpPr>
        <p:spPr>
          <a:xfrm>
            <a:off x="30463" y="4274758"/>
            <a:ext cx="9144000" cy="369332"/>
          </a:xfrm>
          <a:prstGeom prst="rect">
            <a:avLst/>
          </a:prstGeom>
        </p:spPr>
        <p:txBody>
          <a:bodyPr wrap="square">
            <a:spAutoFit/>
          </a:bodyPr>
          <a:lstStyle/>
          <a:p>
            <a:pPr algn="ctr"/>
            <a:r>
              <a:rPr lang="en-GB" b="1" dirty="0">
                <a:latin typeface="Helvetica Neue"/>
              </a:rPr>
              <a:t>Produced in association with</a:t>
            </a:r>
          </a:p>
        </p:txBody>
      </p:sp>
      <p:pic>
        <p:nvPicPr>
          <p:cNvPr id="15" name="Picture 14"/>
          <p:cNvPicPr>
            <a:picLocks noChangeAspect="1"/>
          </p:cNvPicPr>
          <p:nvPr/>
        </p:nvPicPr>
        <p:blipFill>
          <a:blip r:embed="rId6"/>
          <a:stretch>
            <a:fillRect/>
          </a:stretch>
        </p:blipFill>
        <p:spPr>
          <a:xfrm>
            <a:off x="6156972" y="2840745"/>
            <a:ext cx="1915623" cy="1314783"/>
          </a:xfrm>
          <a:prstGeom prst="rect">
            <a:avLst/>
          </a:prstGeom>
        </p:spPr>
      </p:pic>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69575" y="5235221"/>
            <a:ext cx="2103183" cy="498363"/>
          </a:xfrm>
          <a:prstGeom prst="rect">
            <a:avLst/>
          </a:prstGeom>
        </p:spPr>
      </p:pic>
      <p:pic>
        <p:nvPicPr>
          <p:cNvPr id="18" name="Pictur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58123" y="4920306"/>
            <a:ext cx="1121984" cy="1121984"/>
          </a:xfrm>
          <a:prstGeom prst="rect">
            <a:avLst/>
          </a:prstGeom>
        </p:spPr>
      </p:pic>
      <p:pic>
        <p:nvPicPr>
          <p:cNvPr id="20" name="Picture 1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4199" y="2762820"/>
            <a:ext cx="2633730" cy="1153342"/>
          </a:xfrm>
          <a:prstGeom prst="rect">
            <a:avLst/>
          </a:prstGeom>
        </p:spPr>
      </p:pic>
      <p:sp>
        <p:nvSpPr>
          <p:cNvPr id="2" name="TextBox 1"/>
          <p:cNvSpPr txBox="1"/>
          <p:nvPr/>
        </p:nvSpPr>
        <p:spPr>
          <a:xfrm>
            <a:off x="1255889" y="2393488"/>
            <a:ext cx="1402978" cy="369332"/>
          </a:xfrm>
          <a:prstGeom prst="rect">
            <a:avLst/>
          </a:prstGeom>
          <a:noFill/>
        </p:spPr>
        <p:txBody>
          <a:bodyPr wrap="none" rtlCol="0">
            <a:spAutoFit/>
          </a:bodyPr>
          <a:lstStyle/>
          <a:p>
            <a:r>
              <a:rPr lang="en-US" b="1" dirty="0">
                <a:latin typeface="Helvetica Neue"/>
                <a:cs typeface="Helvetica Neue"/>
              </a:rPr>
              <a:t>Supporting</a:t>
            </a:r>
          </a:p>
        </p:txBody>
      </p:sp>
      <p:sp>
        <p:nvSpPr>
          <p:cNvPr id="21" name="TextBox 20"/>
          <p:cNvSpPr txBox="1"/>
          <p:nvPr/>
        </p:nvSpPr>
        <p:spPr>
          <a:xfrm>
            <a:off x="6271639" y="2393488"/>
            <a:ext cx="1710725" cy="369332"/>
          </a:xfrm>
          <a:prstGeom prst="rect">
            <a:avLst/>
          </a:prstGeom>
          <a:noFill/>
        </p:spPr>
        <p:txBody>
          <a:bodyPr wrap="none" rtlCol="0">
            <a:spAutoFit/>
          </a:bodyPr>
          <a:lstStyle/>
          <a:p>
            <a:r>
              <a:rPr lang="en-US" b="1" dirty="0">
                <a:latin typeface="Helvetica Neue"/>
                <a:cs typeface="Helvetica Neue"/>
              </a:rPr>
              <a:t>Sponsored by</a:t>
            </a:r>
          </a:p>
        </p:txBody>
      </p:sp>
      <p:pic>
        <p:nvPicPr>
          <p:cNvPr id="22" name="Picture 21" descr="wow-show-logo_cmyk_pos.eps"/>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199714" y="653302"/>
            <a:ext cx="2415571" cy="1931498"/>
          </a:xfrm>
          <a:prstGeom prst="rect">
            <a:avLst/>
          </a:prstGeom>
        </p:spPr>
      </p:pic>
      <p:pic>
        <p:nvPicPr>
          <p:cNvPr id="3" name="Picture 2"/>
          <p:cNvPicPr>
            <a:picLocks noChangeAspect="1"/>
          </p:cNvPicPr>
          <p:nvPr/>
        </p:nvPicPr>
        <p:blipFill>
          <a:blip r:embed="rId11"/>
          <a:stretch>
            <a:fillRect/>
          </a:stretch>
        </p:blipFill>
        <p:spPr>
          <a:xfrm>
            <a:off x="7279866" y="4828756"/>
            <a:ext cx="1585458" cy="1358964"/>
          </a:xfrm>
          <a:prstGeom prst="rect">
            <a:avLst/>
          </a:prstGeom>
        </p:spPr>
      </p:pic>
    </p:spTree>
    <p:extLst>
      <p:ext uri="{BB962C8B-B14F-4D97-AF65-F5344CB8AC3E}">
        <p14:creationId xmlns:p14="http://schemas.microsoft.com/office/powerpoint/2010/main" val="34652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521F5-A985-40A4-AB00-0293A8A95B80}"/>
              </a:ext>
            </a:extLst>
          </p:cNvPr>
          <p:cNvPicPr>
            <a:picLocks noChangeAspect="1"/>
          </p:cNvPicPr>
          <p:nvPr/>
        </p:nvPicPr>
        <p:blipFill>
          <a:blip r:embed="rId3"/>
          <a:stretch>
            <a:fillRect/>
          </a:stretch>
        </p:blipFill>
        <p:spPr>
          <a:xfrm>
            <a:off x="552313" y="2300473"/>
            <a:ext cx="1459367" cy="1017929"/>
          </a:xfrm>
          <a:prstGeom prst="rect">
            <a:avLst/>
          </a:prstGeom>
        </p:spPr>
      </p:pic>
      <p:pic>
        <p:nvPicPr>
          <p:cNvPr id="2" name="Picture 1">
            <a:extLst>
              <a:ext uri="{FF2B5EF4-FFF2-40B4-BE49-F238E27FC236}">
                <a16:creationId xmlns:a16="http://schemas.microsoft.com/office/drawing/2014/main" id="{349D192D-2C87-43E6-AF3A-7EAF6C75009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652505" y="2284797"/>
            <a:ext cx="1618565" cy="1080019"/>
          </a:xfrm>
          <a:prstGeom prst="rect">
            <a:avLst/>
          </a:prstGeom>
        </p:spPr>
      </p:pic>
      <p:pic>
        <p:nvPicPr>
          <p:cNvPr id="18" name="Picture 2" descr="Image result for wow careers">
            <a:extLst>
              <a:ext uri="{FF2B5EF4-FFF2-40B4-BE49-F238E27FC236}">
                <a16:creationId xmlns:a16="http://schemas.microsoft.com/office/drawing/2014/main" id="{A39FCC6F-6C22-4790-9670-B9937444339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114304" y="186225"/>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Have you thought about a career?</a:t>
            </a:r>
          </a:p>
        </p:txBody>
      </p:sp>
      <p:sp>
        <p:nvSpPr>
          <p:cNvPr id="32" name="Rectangle: Rounded Corners 33">
            <a:extLst>
              <a:ext uri="{FF2B5EF4-FFF2-40B4-BE49-F238E27FC236}">
                <a16:creationId xmlns:a16="http://schemas.microsoft.com/office/drawing/2014/main" id="{86604472-8559-B545-BA4A-A203E5229AD9}"/>
              </a:ext>
            </a:extLst>
          </p:cNvPr>
          <p:cNvSpPr/>
          <p:nvPr/>
        </p:nvSpPr>
        <p:spPr>
          <a:xfrm>
            <a:off x="4491996" y="2908004"/>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Doctor</a:t>
            </a:r>
          </a:p>
        </p:txBody>
      </p:sp>
      <p:sp>
        <p:nvSpPr>
          <p:cNvPr id="35" name="Rectangle: Rounded Corners 33">
            <a:extLst>
              <a:ext uri="{FF2B5EF4-FFF2-40B4-BE49-F238E27FC236}">
                <a16:creationId xmlns:a16="http://schemas.microsoft.com/office/drawing/2014/main" id="{9E87F24C-040A-4F48-A539-85BE91C03788}"/>
              </a:ext>
            </a:extLst>
          </p:cNvPr>
          <p:cNvSpPr/>
          <p:nvPr/>
        </p:nvSpPr>
        <p:spPr>
          <a:xfrm>
            <a:off x="6618043" y="2908004"/>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Builder</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326451" y="5475314"/>
            <a:ext cx="3944619" cy="1043815"/>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Career:</a:t>
            </a:r>
          </a:p>
          <a:p>
            <a:pPr algn="ctr"/>
            <a:r>
              <a:rPr lang="en-GB" dirty="0">
                <a:solidFill>
                  <a:schemeClr val="tx1"/>
                </a:solidFill>
                <a:latin typeface="Helvetica Neue" panose="02000503000000020004"/>
              </a:rPr>
              <a:t>An occupation undertaken for a significant period of a person's life.</a:t>
            </a:r>
            <a:endPar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9" name="Rectangle: Rounded Corners 33">
            <a:extLst>
              <a:ext uri="{FF2B5EF4-FFF2-40B4-BE49-F238E27FC236}">
                <a16:creationId xmlns:a16="http://schemas.microsoft.com/office/drawing/2014/main" id="{D8B25A0A-3DF0-1A48-BD66-104C43700664}"/>
              </a:ext>
            </a:extLst>
          </p:cNvPr>
          <p:cNvSpPr/>
          <p:nvPr/>
        </p:nvSpPr>
        <p:spPr>
          <a:xfrm>
            <a:off x="4520773" y="3745595"/>
            <a:ext cx="3856278" cy="94630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There are 1000s of careers to think about and some that we don’t even know about yet!</a:t>
            </a:r>
          </a:p>
        </p:txBody>
      </p:sp>
      <p:sp>
        <p:nvSpPr>
          <p:cNvPr id="16" name="Shape 88">
            <a:extLst>
              <a:ext uri="{FF2B5EF4-FFF2-40B4-BE49-F238E27FC236}">
                <a16:creationId xmlns:a16="http://schemas.microsoft.com/office/drawing/2014/main" id="{37841430-C7A2-4421-8B88-08F7ED18B6B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7" name="Pentagon 20">
            <a:extLst>
              <a:ext uri="{FF2B5EF4-FFF2-40B4-BE49-F238E27FC236}">
                <a16:creationId xmlns:a16="http://schemas.microsoft.com/office/drawing/2014/main" id="{C594BE3D-0457-469E-95A0-205B67D4900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0" name="Rectangle: Rounded Corners 33">
            <a:extLst>
              <a:ext uri="{FF2B5EF4-FFF2-40B4-BE49-F238E27FC236}">
                <a16:creationId xmlns:a16="http://schemas.microsoft.com/office/drawing/2014/main" id="{9EFC9DE0-C94A-4431-B4E0-204CAD5393D0}"/>
              </a:ext>
            </a:extLst>
          </p:cNvPr>
          <p:cNvSpPr/>
          <p:nvPr/>
        </p:nvSpPr>
        <p:spPr>
          <a:xfrm>
            <a:off x="4491997" y="909753"/>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Teacher</a:t>
            </a:r>
          </a:p>
        </p:txBody>
      </p:sp>
      <p:sp>
        <p:nvSpPr>
          <p:cNvPr id="21" name="Rectangle: Rounded Corners 33">
            <a:extLst>
              <a:ext uri="{FF2B5EF4-FFF2-40B4-BE49-F238E27FC236}">
                <a16:creationId xmlns:a16="http://schemas.microsoft.com/office/drawing/2014/main" id="{C8E2C332-0226-452E-8642-F4DCCD5BDC86}"/>
              </a:ext>
            </a:extLst>
          </p:cNvPr>
          <p:cNvSpPr/>
          <p:nvPr/>
        </p:nvSpPr>
        <p:spPr>
          <a:xfrm>
            <a:off x="6610641" y="91802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App creator</a:t>
            </a:r>
          </a:p>
        </p:txBody>
      </p:sp>
      <p:sp>
        <p:nvSpPr>
          <p:cNvPr id="22" name="Rectangle: Rounded Corners 33">
            <a:extLst>
              <a:ext uri="{FF2B5EF4-FFF2-40B4-BE49-F238E27FC236}">
                <a16:creationId xmlns:a16="http://schemas.microsoft.com/office/drawing/2014/main" id="{8DD8E4DB-D3E5-436B-B67B-9DD12FD329B5}"/>
              </a:ext>
            </a:extLst>
          </p:cNvPr>
          <p:cNvSpPr/>
          <p:nvPr/>
        </p:nvSpPr>
        <p:spPr>
          <a:xfrm>
            <a:off x="417242" y="329600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Author</a:t>
            </a:r>
          </a:p>
        </p:txBody>
      </p:sp>
      <p:sp>
        <p:nvSpPr>
          <p:cNvPr id="23" name="Rectangle: Rounded Corners 33">
            <a:extLst>
              <a:ext uri="{FF2B5EF4-FFF2-40B4-BE49-F238E27FC236}">
                <a16:creationId xmlns:a16="http://schemas.microsoft.com/office/drawing/2014/main" id="{897D03FF-9DB4-485A-9FB6-F21935B594D4}"/>
              </a:ext>
            </a:extLst>
          </p:cNvPr>
          <p:cNvSpPr/>
          <p:nvPr/>
        </p:nvSpPr>
        <p:spPr>
          <a:xfrm>
            <a:off x="2579356" y="329600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Pilot</a:t>
            </a:r>
          </a:p>
        </p:txBody>
      </p:sp>
      <p:pic>
        <p:nvPicPr>
          <p:cNvPr id="4" name="Picture 3">
            <a:extLst>
              <a:ext uri="{FF2B5EF4-FFF2-40B4-BE49-F238E27FC236}">
                <a16:creationId xmlns:a16="http://schemas.microsoft.com/office/drawing/2014/main" id="{0C17651D-F34B-479D-9A9E-C6A8B137C377}"/>
              </a:ext>
            </a:extLst>
          </p:cNvPr>
          <p:cNvPicPr>
            <a:picLocks noChangeAspect="1"/>
          </p:cNvPicPr>
          <p:nvPr/>
        </p:nvPicPr>
        <p:blipFill>
          <a:blip r:embed="rId6"/>
          <a:stretch>
            <a:fillRect/>
          </a:stretch>
        </p:blipFill>
        <p:spPr>
          <a:xfrm>
            <a:off x="552313" y="3935234"/>
            <a:ext cx="1460345" cy="1197280"/>
          </a:xfrm>
          <a:prstGeom prst="rect">
            <a:avLst/>
          </a:prstGeom>
        </p:spPr>
      </p:pic>
      <p:sp>
        <p:nvSpPr>
          <p:cNvPr id="28" name="Rectangle: Rounded Corners 33">
            <a:extLst>
              <a:ext uri="{FF2B5EF4-FFF2-40B4-BE49-F238E27FC236}">
                <a16:creationId xmlns:a16="http://schemas.microsoft.com/office/drawing/2014/main" id="{D8B25A0A-3DF0-1A48-BD66-104C43700664}"/>
              </a:ext>
            </a:extLst>
          </p:cNvPr>
          <p:cNvSpPr/>
          <p:nvPr/>
        </p:nvSpPr>
        <p:spPr>
          <a:xfrm>
            <a:off x="417243" y="470942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Architect</a:t>
            </a:r>
          </a:p>
        </p:txBody>
      </p:sp>
      <p:pic>
        <p:nvPicPr>
          <p:cNvPr id="5" name="Picture 4">
            <a:extLst>
              <a:ext uri="{FF2B5EF4-FFF2-40B4-BE49-F238E27FC236}">
                <a16:creationId xmlns:a16="http://schemas.microsoft.com/office/drawing/2014/main" id="{323765D3-1FC8-4F02-9498-0DE99FED913B}"/>
              </a:ext>
            </a:extLst>
          </p:cNvPr>
          <p:cNvPicPr>
            <a:picLocks noChangeAspect="1"/>
          </p:cNvPicPr>
          <p:nvPr/>
        </p:nvPicPr>
        <p:blipFill>
          <a:blip r:embed="rId7"/>
          <a:stretch>
            <a:fillRect/>
          </a:stretch>
        </p:blipFill>
        <p:spPr>
          <a:xfrm>
            <a:off x="2653091" y="3949653"/>
            <a:ext cx="1617979" cy="946309"/>
          </a:xfrm>
          <a:prstGeom prst="rect">
            <a:avLst/>
          </a:prstGeom>
        </p:spPr>
      </p:pic>
      <p:sp>
        <p:nvSpPr>
          <p:cNvPr id="33" name="Rectangle: Rounded Corners 33">
            <a:extLst>
              <a:ext uri="{FF2B5EF4-FFF2-40B4-BE49-F238E27FC236}">
                <a16:creationId xmlns:a16="http://schemas.microsoft.com/office/drawing/2014/main" id="{5B4557BB-8351-E04E-B1ED-8595A9FA84B5}"/>
              </a:ext>
            </a:extLst>
          </p:cNvPr>
          <p:cNvSpPr/>
          <p:nvPr/>
        </p:nvSpPr>
        <p:spPr>
          <a:xfrm>
            <a:off x="2579357" y="4714367"/>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Designer</a:t>
            </a:r>
          </a:p>
        </p:txBody>
      </p:sp>
      <p:pic>
        <p:nvPicPr>
          <p:cNvPr id="6" name="Picture 5">
            <a:extLst>
              <a:ext uri="{FF2B5EF4-FFF2-40B4-BE49-F238E27FC236}">
                <a16:creationId xmlns:a16="http://schemas.microsoft.com/office/drawing/2014/main" id="{A41FC2B6-14A7-40DA-A717-C2F1650F5EC8}"/>
              </a:ext>
            </a:extLst>
          </p:cNvPr>
          <p:cNvPicPr>
            <a:picLocks noChangeAspect="1"/>
          </p:cNvPicPr>
          <p:nvPr/>
        </p:nvPicPr>
        <p:blipFill>
          <a:blip r:embed="rId8"/>
          <a:stretch>
            <a:fillRect/>
          </a:stretch>
        </p:blipFill>
        <p:spPr>
          <a:xfrm>
            <a:off x="4520772" y="1774244"/>
            <a:ext cx="1701454" cy="1125577"/>
          </a:xfrm>
          <a:prstGeom prst="rect">
            <a:avLst/>
          </a:prstGeom>
        </p:spPr>
      </p:pic>
      <p:pic>
        <p:nvPicPr>
          <p:cNvPr id="7" name="Picture 6">
            <a:extLst>
              <a:ext uri="{FF2B5EF4-FFF2-40B4-BE49-F238E27FC236}">
                <a16:creationId xmlns:a16="http://schemas.microsoft.com/office/drawing/2014/main" id="{7030E19E-A544-4AF6-BF27-9E1E77C89CAA}"/>
              </a:ext>
            </a:extLst>
          </p:cNvPr>
          <p:cNvPicPr>
            <a:picLocks noChangeAspect="1"/>
          </p:cNvPicPr>
          <p:nvPr/>
        </p:nvPicPr>
        <p:blipFill>
          <a:blip r:embed="rId9"/>
          <a:stretch>
            <a:fillRect/>
          </a:stretch>
        </p:blipFill>
        <p:spPr>
          <a:xfrm>
            <a:off x="6746715" y="1758320"/>
            <a:ext cx="1622933" cy="1101276"/>
          </a:xfrm>
          <a:prstGeom prst="rect">
            <a:avLst/>
          </a:prstGeom>
        </p:spPr>
      </p:pic>
      <p:sp>
        <p:nvSpPr>
          <p:cNvPr id="30" name="Rectangle 29">
            <a:extLst>
              <a:ext uri="{FF2B5EF4-FFF2-40B4-BE49-F238E27FC236}">
                <a16:creationId xmlns:a16="http://schemas.microsoft.com/office/drawing/2014/main" id="{D1E86F5E-AAF5-44E5-8A42-06DDCC2ED8CB}"/>
              </a:ext>
            </a:extLst>
          </p:cNvPr>
          <p:cNvSpPr/>
          <p:nvPr/>
        </p:nvSpPr>
        <p:spPr>
          <a:xfrm>
            <a:off x="4780053" y="5047937"/>
            <a:ext cx="3675980" cy="1435539"/>
          </a:xfrm>
          <a:prstGeom prst="rect">
            <a:avLst/>
          </a:prstGeom>
          <a:solidFill>
            <a:schemeClr val="bg1"/>
          </a:solidFill>
          <a:ln w="28575">
            <a:solidFill>
              <a:srgbClr val="BB0F7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Helvetica Neue" panose="02000503000000020004"/>
                <a:ea typeface="Lato" panose="020F0502020204030203" pitchFamily="34" charset="0"/>
                <a:cs typeface="Lato" panose="020F0502020204030203" pitchFamily="34" charset="0"/>
              </a:rPr>
              <a:t>Paired talk (3 mins) </a:t>
            </a:r>
          </a:p>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Have you researched how to get there? What will it take?</a:t>
            </a:r>
          </a:p>
          <a:p>
            <a:pPr algn="ctr"/>
            <a:endParaRPr lang="en-GB" sz="12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4" name="Rectangle 33">
            <a:extLst>
              <a:ext uri="{FF2B5EF4-FFF2-40B4-BE49-F238E27FC236}">
                <a16:creationId xmlns:a16="http://schemas.microsoft.com/office/drawing/2014/main" id="{880A9ECB-F6CF-4D40-A650-5C8DE76A7E44}"/>
              </a:ext>
            </a:extLst>
          </p:cNvPr>
          <p:cNvSpPr/>
          <p:nvPr/>
        </p:nvSpPr>
        <p:spPr>
          <a:xfrm>
            <a:off x="442566" y="862460"/>
            <a:ext cx="3675980" cy="1254826"/>
          </a:xfrm>
          <a:prstGeom prst="rect">
            <a:avLst/>
          </a:prstGeom>
          <a:solidFill>
            <a:schemeClr val="bg1"/>
          </a:solidFill>
          <a:ln w="28575">
            <a:solidFill>
              <a:srgbClr val="BB0F7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Helvetica Neue" panose="02000503000000020004"/>
                <a:ea typeface="Lato" panose="020F0502020204030203" pitchFamily="34" charset="0"/>
                <a:cs typeface="Lato" panose="020F0502020204030203" pitchFamily="34" charset="0"/>
              </a:rPr>
              <a:t>Paired discussion (3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Talk to a partner about a job or career you are interested in. </a:t>
            </a:r>
            <a:endPar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4951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19" grpId="0" animBg="1"/>
      <p:bldP spid="20" grpId="0" animBg="1"/>
      <p:bldP spid="21" grpId="0" animBg="1"/>
      <p:bldP spid="22" grpId="0" animBg="1"/>
      <p:bldP spid="23" grpId="0" animBg="1"/>
      <p:bldP spid="28" grpId="0" animBg="1"/>
      <p:bldP spid="33"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a:extLst>
              <a:ext uri="{FF2B5EF4-FFF2-40B4-BE49-F238E27FC236}">
                <a16:creationId xmlns:a16="http://schemas.microsoft.com/office/drawing/2014/main" id="{B3665380-2CF7-4151-BEEF-35E12D4B7781}"/>
              </a:ext>
            </a:extLst>
          </p:cNvPr>
          <p:cNvSpPr/>
          <p:nvPr/>
        </p:nvSpPr>
        <p:spPr>
          <a:xfrm>
            <a:off x="107504"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796573" y="208607"/>
            <a:ext cx="8122801" cy="538608"/>
          </a:xfrm>
          <a:prstGeom prst="rect">
            <a:avLst/>
          </a:prstGeom>
          <a:noFill/>
          <a:ln>
            <a:noFill/>
          </a:ln>
        </p:spPr>
        <p:txBody>
          <a:bodyPr lIns="91425" tIns="45700" rIns="91425" bIns="45700" anchor="t" anchorCtr="0">
            <a:noAutofit/>
          </a:bodyPr>
          <a:lstStyle/>
          <a:p>
            <a:pPr>
              <a:buSzPct val="25000"/>
            </a:pPr>
            <a:r>
              <a:rPr lang="en-GB" sz="2100" b="1" dirty="0">
                <a:latin typeface="Helvetica Neue" panose="02000503000000020004"/>
                <a:ea typeface="Helvetica Neue" panose="02000503000000020004" pitchFamily="2" charset="0"/>
                <a:cs typeface="Helvetica Neue" panose="02000503000000020004" pitchFamily="2" charset="0"/>
                <a:sym typeface="Lato"/>
              </a:rPr>
              <a:t>What comes to mind when think about a career?</a:t>
            </a:r>
          </a:p>
        </p:txBody>
      </p:sp>
      <p:sp>
        <p:nvSpPr>
          <p:cNvPr id="22" name="Rectangle: Rounded Corners 33">
            <a:extLst>
              <a:ext uri="{FF2B5EF4-FFF2-40B4-BE49-F238E27FC236}">
                <a16:creationId xmlns:a16="http://schemas.microsoft.com/office/drawing/2014/main" id="{0DAEF1CE-60B0-45EE-908E-2E9E571752BC}"/>
              </a:ext>
            </a:extLst>
          </p:cNvPr>
          <p:cNvSpPr/>
          <p:nvPr/>
        </p:nvSpPr>
        <p:spPr>
          <a:xfrm>
            <a:off x="227881" y="4815549"/>
            <a:ext cx="5243949" cy="1681470"/>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Choosing a career and knowing where to start can seem downright impossible. There are so many options. It’s daunting, confusing and often anxiety-riddled. Add to that advice that tells you to ‘follow your passion’ and ‘do what you love’ – you might like things, but do you really love them?</a:t>
            </a:r>
            <a:endParaRPr lang="en-US" sz="1200" b="1"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17" name="Picture 2" descr="Image result for wow careers">
            <a:extLst>
              <a:ext uri="{FF2B5EF4-FFF2-40B4-BE49-F238E27FC236}">
                <a16:creationId xmlns:a16="http://schemas.microsoft.com/office/drawing/2014/main" id="{2D7DABEE-D9DB-47D8-BBD9-4F37E40D46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20612" y="233526"/>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20">
            <a:extLst>
              <a:ext uri="{FF2B5EF4-FFF2-40B4-BE49-F238E27FC236}">
                <a16:creationId xmlns:a16="http://schemas.microsoft.com/office/drawing/2014/main" id="{5779BAD4-55BB-4929-B622-E0666F4B6BA4}"/>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a:ea typeface="Helvetica Neue" panose="02000503000000020004" pitchFamily="2" charset="0"/>
                <a:cs typeface="Helvetica Neue" panose="02000503000000020004" pitchFamily="2" charset="0"/>
              </a:rPr>
              <a:t>2</a:t>
            </a:r>
          </a:p>
        </p:txBody>
      </p:sp>
      <p:sp>
        <p:nvSpPr>
          <p:cNvPr id="12" name="Rectangle: Rounded Corners 33">
            <a:extLst>
              <a:ext uri="{FF2B5EF4-FFF2-40B4-BE49-F238E27FC236}">
                <a16:creationId xmlns:a16="http://schemas.microsoft.com/office/drawing/2014/main" id="{CFDDA88D-F618-43FE-B6E6-D7FFF339CFAB}"/>
              </a:ext>
            </a:extLst>
          </p:cNvPr>
          <p:cNvSpPr/>
          <p:nvPr/>
        </p:nvSpPr>
        <p:spPr>
          <a:xfrm>
            <a:off x="211285" y="1974788"/>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Qualifications</a:t>
            </a:r>
          </a:p>
        </p:txBody>
      </p:sp>
      <p:sp>
        <p:nvSpPr>
          <p:cNvPr id="13" name="Rectangle: Rounded Corners 33">
            <a:extLst>
              <a:ext uri="{FF2B5EF4-FFF2-40B4-BE49-F238E27FC236}">
                <a16:creationId xmlns:a16="http://schemas.microsoft.com/office/drawing/2014/main" id="{74DFA09B-91AB-459D-9B0B-3CC0FA3A8A16}"/>
              </a:ext>
            </a:extLst>
          </p:cNvPr>
          <p:cNvSpPr/>
          <p:nvPr/>
        </p:nvSpPr>
        <p:spPr>
          <a:xfrm>
            <a:off x="2780851" y="1974788"/>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Position</a:t>
            </a:r>
          </a:p>
        </p:txBody>
      </p:sp>
      <p:sp>
        <p:nvSpPr>
          <p:cNvPr id="14" name="Rectangle: Rounded Corners 33">
            <a:extLst>
              <a:ext uri="{FF2B5EF4-FFF2-40B4-BE49-F238E27FC236}">
                <a16:creationId xmlns:a16="http://schemas.microsoft.com/office/drawing/2014/main" id="{23FB6D6E-F006-445E-BFC7-8D490BC99497}"/>
              </a:ext>
            </a:extLst>
          </p:cNvPr>
          <p:cNvSpPr/>
          <p:nvPr/>
        </p:nvSpPr>
        <p:spPr>
          <a:xfrm>
            <a:off x="2780852" y="1099020"/>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Hours</a:t>
            </a:r>
          </a:p>
        </p:txBody>
      </p:sp>
      <p:sp>
        <p:nvSpPr>
          <p:cNvPr id="16" name="Rectangle: Rounded Corners 33">
            <a:extLst>
              <a:ext uri="{FF2B5EF4-FFF2-40B4-BE49-F238E27FC236}">
                <a16:creationId xmlns:a16="http://schemas.microsoft.com/office/drawing/2014/main" id="{117D4A57-A625-41CA-9EDB-725D2F384F47}"/>
              </a:ext>
            </a:extLst>
          </p:cNvPr>
          <p:cNvSpPr/>
          <p:nvPr/>
        </p:nvSpPr>
        <p:spPr>
          <a:xfrm>
            <a:off x="227881" y="1099020"/>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Salary</a:t>
            </a:r>
          </a:p>
        </p:txBody>
      </p:sp>
      <p:sp>
        <p:nvSpPr>
          <p:cNvPr id="21" name="Rectangle: Rounded Corners 33">
            <a:extLst>
              <a:ext uri="{FF2B5EF4-FFF2-40B4-BE49-F238E27FC236}">
                <a16:creationId xmlns:a16="http://schemas.microsoft.com/office/drawing/2014/main" id="{3905D841-5185-4410-8E0A-A22E02D8E9D4}"/>
              </a:ext>
            </a:extLst>
          </p:cNvPr>
          <p:cNvSpPr/>
          <p:nvPr/>
        </p:nvSpPr>
        <p:spPr>
          <a:xfrm>
            <a:off x="211284" y="285055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Environment</a:t>
            </a:r>
          </a:p>
        </p:txBody>
      </p:sp>
      <p:sp>
        <p:nvSpPr>
          <p:cNvPr id="23" name="Rectangle: Rounded Corners 33">
            <a:extLst>
              <a:ext uri="{FF2B5EF4-FFF2-40B4-BE49-F238E27FC236}">
                <a16:creationId xmlns:a16="http://schemas.microsoft.com/office/drawing/2014/main" id="{E5A5FC7F-9834-403D-811C-9DD966B2BB5E}"/>
              </a:ext>
            </a:extLst>
          </p:cNvPr>
          <p:cNvSpPr/>
          <p:nvPr/>
        </p:nvSpPr>
        <p:spPr>
          <a:xfrm>
            <a:off x="211283" y="372204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Colleagues</a:t>
            </a:r>
          </a:p>
        </p:txBody>
      </p:sp>
      <p:sp>
        <p:nvSpPr>
          <p:cNvPr id="24" name="Rectangle: Rounded Corners 33">
            <a:extLst>
              <a:ext uri="{FF2B5EF4-FFF2-40B4-BE49-F238E27FC236}">
                <a16:creationId xmlns:a16="http://schemas.microsoft.com/office/drawing/2014/main" id="{1CB14BF9-0307-458E-80BA-06CD2A3D8D91}"/>
              </a:ext>
            </a:extLst>
          </p:cNvPr>
          <p:cNvSpPr/>
          <p:nvPr/>
        </p:nvSpPr>
        <p:spPr>
          <a:xfrm>
            <a:off x="2780850" y="2846449"/>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Job Satisfaction</a:t>
            </a:r>
          </a:p>
        </p:txBody>
      </p:sp>
      <p:pic>
        <p:nvPicPr>
          <p:cNvPr id="3" name="Picture 2">
            <a:extLst>
              <a:ext uri="{FF2B5EF4-FFF2-40B4-BE49-F238E27FC236}">
                <a16:creationId xmlns:a16="http://schemas.microsoft.com/office/drawing/2014/main" id="{B9084BA6-86A0-431F-8992-E6050CD1F971}"/>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50529" y="2777587"/>
            <a:ext cx="685563" cy="746310"/>
          </a:xfrm>
          <a:prstGeom prst="rect">
            <a:avLst/>
          </a:prstGeom>
        </p:spPr>
      </p:pic>
      <p:pic>
        <p:nvPicPr>
          <p:cNvPr id="5" name="Graphic 4" descr="Head with gears">
            <a:extLst>
              <a:ext uri="{FF2B5EF4-FFF2-40B4-BE49-F238E27FC236}">
                <a16:creationId xmlns:a16="http://schemas.microsoft.com/office/drawing/2014/main" id="{A9758665-AD87-4D74-916F-62DE4EC4A0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86888" y="1855245"/>
            <a:ext cx="820814" cy="820814"/>
          </a:xfrm>
          <a:prstGeom prst="rect">
            <a:avLst/>
          </a:prstGeom>
        </p:spPr>
      </p:pic>
      <p:pic>
        <p:nvPicPr>
          <p:cNvPr id="7" name="Graphic 6" descr="Coins">
            <a:extLst>
              <a:ext uri="{FF2B5EF4-FFF2-40B4-BE49-F238E27FC236}">
                <a16:creationId xmlns:a16="http://schemas.microsoft.com/office/drawing/2014/main" id="{865569C4-909F-47C5-A74C-CD7339B4AF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41736" y="1099020"/>
            <a:ext cx="684267" cy="684267"/>
          </a:xfrm>
          <a:prstGeom prst="rect">
            <a:avLst/>
          </a:prstGeom>
        </p:spPr>
      </p:pic>
      <p:pic>
        <p:nvPicPr>
          <p:cNvPr id="10" name="Graphic 9" descr="City">
            <a:extLst>
              <a:ext uri="{FF2B5EF4-FFF2-40B4-BE49-F238E27FC236}">
                <a16:creationId xmlns:a16="http://schemas.microsoft.com/office/drawing/2014/main" id="{6818F365-A501-4F49-8F5C-925B865C11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68699" y="2835573"/>
            <a:ext cx="630339" cy="630339"/>
          </a:xfrm>
          <a:prstGeom prst="rect">
            <a:avLst/>
          </a:prstGeom>
        </p:spPr>
      </p:pic>
      <p:pic>
        <p:nvPicPr>
          <p:cNvPr id="25" name="Graphic 24" descr="Group of women">
            <a:extLst>
              <a:ext uri="{FF2B5EF4-FFF2-40B4-BE49-F238E27FC236}">
                <a16:creationId xmlns:a16="http://schemas.microsoft.com/office/drawing/2014/main" id="{E8B079FD-AB2E-4FA4-928F-FCA9E005861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24140" y="3656067"/>
            <a:ext cx="746310" cy="746310"/>
          </a:xfrm>
          <a:prstGeom prst="rect">
            <a:avLst/>
          </a:prstGeom>
        </p:spPr>
      </p:pic>
      <p:pic>
        <p:nvPicPr>
          <p:cNvPr id="27" name="Graphic 26" descr="Clock">
            <a:extLst>
              <a:ext uri="{FF2B5EF4-FFF2-40B4-BE49-F238E27FC236}">
                <a16:creationId xmlns:a16="http://schemas.microsoft.com/office/drawing/2014/main" id="{5A99631E-1103-4C2D-B0CD-3E69DD79E5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59565" y="1101496"/>
            <a:ext cx="639373" cy="639373"/>
          </a:xfrm>
          <a:prstGeom prst="rect">
            <a:avLst/>
          </a:prstGeom>
        </p:spPr>
      </p:pic>
      <p:pic>
        <p:nvPicPr>
          <p:cNvPr id="30" name="Graphic 29" descr="Hierarchy">
            <a:extLst>
              <a:ext uri="{FF2B5EF4-FFF2-40B4-BE49-F238E27FC236}">
                <a16:creationId xmlns:a16="http://schemas.microsoft.com/office/drawing/2014/main" id="{4760CA52-8C9F-41E7-A0B0-DF24E96289D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27422" y="1923923"/>
            <a:ext cx="677631" cy="677631"/>
          </a:xfrm>
          <a:prstGeom prst="rect">
            <a:avLst/>
          </a:prstGeom>
        </p:spPr>
      </p:pic>
      <p:sp>
        <p:nvSpPr>
          <p:cNvPr id="28" name="Rectangle: Rounded Corners 33">
            <a:extLst>
              <a:ext uri="{FF2B5EF4-FFF2-40B4-BE49-F238E27FC236}">
                <a16:creationId xmlns:a16="http://schemas.microsoft.com/office/drawing/2014/main" id="{F6846995-C404-47DD-AE60-D2293BEDF501}"/>
              </a:ext>
            </a:extLst>
          </p:cNvPr>
          <p:cNvSpPr/>
          <p:nvPr/>
        </p:nvSpPr>
        <p:spPr>
          <a:xfrm>
            <a:off x="2780853" y="3589328"/>
            <a:ext cx="2683246" cy="111710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28600" indent="-228600">
              <a:buAutoNum type="arabicPeriod"/>
            </a:pPr>
            <a:r>
              <a:rPr lang="en-US" sz="1200" dirty="0">
                <a:solidFill>
                  <a:schemeClr val="tx1"/>
                </a:solidFill>
                <a:latin typeface="Helvetica Neue" panose="02000503000000020004"/>
                <a:ea typeface="Helvetica Neue" panose="02000503000000020004" pitchFamily="2" charset="0"/>
                <a:cs typeface="Helvetica Neue" panose="02000503000000020004" pitchFamily="2" charset="0"/>
              </a:rPr>
              <a:t>Think about your values.</a:t>
            </a:r>
          </a:p>
          <a:p>
            <a:pPr marL="228600" indent="-228600">
              <a:buAutoNum type="arabicPeriod"/>
            </a:pPr>
            <a:r>
              <a:rPr lang="en-US" sz="1200" dirty="0">
                <a:solidFill>
                  <a:schemeClr val="tx1"/>
                </a:solidFill>
                <a:latin typeface="Helvetica Neue" panose="02000503000000020004"/>
                <a:ea typeface="Helvetica Neue" panose="02000503000000020004" pitchFamily="2" charset="0"/>
                <a:cs typeface="Helvetica Neue" panose="02000503000000020004" pitchFamily="2" charset="0"/>
              </a:rPr>
              <a:t>Think about your skills.</a:t>
            </a:r>
          </a:p>
          <a:p>
            <a:pPr marL="228600" indent="-228600">
              <a:buAutoNum type="arabicPeriod"/>
            </a:pPr>
            <a:r>
              <a:rPr lang="en-US" sz="1200" dirty="0">
                <a:solidFill>
                  <a:schemeClr val="tx1"/>
                </a:solidFill>
                <a:latin typeface="Helvetica Neue" panose="02000503000000020004"/>
                <a:ea typeface="Helvetica Neue" panose="02000503000000020004" pitchFamily="2" charset="0"/>
                <a:cs typeface="Helvetica Neue" panose="02000503000000020004" pitchFamily="2" charset="0"/>
              </a:rPr>
              <a:t>Break down roles and sectors.</a:t>
            </a:r>
          </a:p>
          <a:p>
            <a:pPr marL="228600" indent="-228600">
              <a:buAutoNum type="arabicPeriod"/>
            </a:pPr>
            <a:r>
              <a:rPr lang="en-US" sz="1200" dirty="0">
                <a:solidFill>
                  <a:schemeClr val="tx1"/>
                </a:solidFill>
                <a:latin typeface="Helvetica Neue" panose="02000503000000020004"/>
                <a:ea typeface="Helvetica Neue" panose="02000503000000020004" pitchFamily="2" charset="0"/>
                <a:cs typeface="Helvetica Neue" panose="02000503000000020004" pitchFamily="2" charset="0"/>
              </a:rPr>
              <a:t>Meet people.</a:t>
            </a:r>
          </a:p>
          <a:p>
            <a:pPr marL="228600" indent="-228600">
              <a:buAutoNum type="arabicPeriod"/>
            </a:pPr>
            <a:r>
              <a:rPr lang="en-US" sz="1200" dirty="0">
                <a:solidFill>
                  <a:schemeClr val="tx1"/>
                </a:solidFill>
                <a:latin typeface="Helvetica Neue" panose="02000503000000020004"/>
                <a:ea typeface="Helvetica Neue" panose="02000503000000020004" pitchFamily="2" charset="0"/>
                <a:cs typeface="Helvetica Neue" panose="02000503000000020004" pitchFamily="2" charset="0"/>
              </a:rPr>
              <a:t>Don’t be afraid to experiment.</a:t>
            </a:r>
          </a:p>
        </p:txBody>
      </p:sp>
      <p:sp>
        <p:nvSpPr>
          <p:cNvPr id="32" name="Rectangle 31">
            <a:extLst>
              <a:ext uri="{FF2B5EF4-FFF2-40B4-BE49-F238E27FC236}">
                <a16:creationId xmlns:a16="http://schemas.microsoft.com/office/drawing/2014/main" id="{E31C068D-4186-459C-B9C9-1BD6D313EA62}"/>
              </a:ext>
            </a:extLst>
          </p:cNvPr>
          <p:cNvSpPr/>
          <p:nvPr/>
        </p:nvSpPr>
        <p:spPr>
          <a:xfrm>
            <a:off x="5574771" y="2835574"/>
            <a:ext cx="3273236" cy="3607440"/>
          </a:xfrm>
          <a:prstGeom prst="rect">
            <a:avLst/>
          </a:prstGeom>
          <a:solidFill>
            <a:schemeClr val="bg1"/>
          </a:solidFill>
          <a:ln w="28575">
            <a:solidFill>
              <a:srgbClr val="BB0F7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Helvetica Neue" panose="02000503000000020004"/>
                <a:ea typeface="Lato" panose="020F0502020204030203" pitchFamily="34" charset="0"/>
                <a:cs typeface="Lato" panose="020F0502020204030203" pitchFamily="34" charset="0"/>
              </a:rPr>
              <a:t>Individual Activity (3 mins) </a:t>
            </a:r>
            <a:endParaRPr lang="en-GB" b="1" dirty="0">
              <a:solidFill>
                <a:schemeClr val="tx1"/>
              </a:solidFill>
              <a:latin typeface="Helvetica Neue" panose="02000503000000020004"/>
              <a:ea typeface="Lato" panose="020F0502020204030203" pitchFamily="34" charset="0"/>
              <a:cs typeface="Lato" panose="020F0502020204030203" pitchFamily="34" charset="0"/>
            </a:endParaRPr>
          </a:p>
          <a:p>
            <a:pPr algn="ctr"/>
            <a:r>
              <a:rPr lang="en-GB" b="1" dirty="0">
                <a:solidFill>
                  <a:schemeClr val="tx1"/>
                </a:solidFill>
                <a:latin typeface="Helvetica Neue" panose="02000503000000020004"/>
                <a:ea typeface="Lato" panose="020F0502020204030203" pitchFamily="34" charset="0"/>
                <a:cs typeface="Lato" panose="020F0502020204030203" pitchFamily="34" charset="0"/>
              </a:rPr>
              <a:t>Rank these values in order of importance for you.</a:t>
            </a:r>
          </a:p>
          <a:p>
            <a:endParaRPr lang="en-GB" sz="1600" b="1" dirty="0">
              <a:solidFill>
                <a:schemeClr val="tx1"/>
              </a:solidFill>
              <a:latin typeface="Helvetica Neue" panose="02000503000000020004"/>
            </a:endParaRPr>
          </a:p>
          <a:p>
            <a:r>
              <a:rPr lang="en-GB" sz="1600" dirty="0">
                <a:solidFill>
                  <a:schemeClr val="tx1"/>
                </a:solidFill>
                <a:latin typeface="Helvetica Neue" panose="02000503000000020004"/>
              </a:rPr>
              <a:t>Achievement</a:t>
            </a:r>
          </a:p>
          <a:p>
            <a:r>
              <a:rPr lang="en-GB" sz="1600" dirty="0">
                <a:solidFill>
                  <a:schemeClr val="tx1"/>
                </a:solidFill>
                <a:latin typeface="Helvetica Neue" panose="02000503000000020004"/>
              </a:rPr>
              <a:t>Compassion</a:t>
            </a:r>
          </a:p>
          <a:p>
            <a:r>
              <a:rPr lang="en-GB" sz="1600" dirty="0">
                <a:solidFill>
                  <a:schemeClr val="tx1"/>
                </a:solidFill>
                <a:latin typeface="Helvetica Neue" panose="02000503000000020004"/>
              </a:rPr>
              <a:t>Helping others</a:t>
            </a:r>
          </a:p>
          <a:p>
            <a:r>
              <a:rPr lang="en-GB" sz="1600" dirty="0">
                <a:solidFill>
                  <a:schemeClr val="tx1"/>
                </a:solidFill>
                <a:latin typeface="Helvetica Neue" panose="02000503000000020004"/>
              </a:rPr>
              <a:t>Adventure</a:t>
            </a:r>
          </a:p>
          <a:p>
            <a:r>
              <a:rPr lang="en-GB" sz="1600" dirty="0">
                <a:solidFill>
                  <a:schemeClr val="tx1"/>
                </a:solidFill>
                <a:latin typeface="Helvetica Neue" panose="02000503000000020004"/>
              </a:rPr>
              <a:t>Structure</a:t>
            </a:r>
          </a:p>
          <a:p>
            <a:r>
              <a:rPr lang="en-GB" sz="1600" dirty="0">
                <a:solidFill>
                  <a:schemeClr val="tx1"/>
                </a:solidFill>
                <a:latin typeface="Helvetica Neue" panose="02000503000000020004"/>
              </a:rPr>
              <a:t>Routine</a:t>
            </a:r>
          </a:p>
          <a:p>
            <a:r>
              <a:rPr lang="en-GB" sz="1600" dirty="0">
                <a:solidFill>
                  <a:schemeClr val="tx1"/>
                </a:solidFill>
                <a:latin typeface="Helvetica Neue" panose="02000503000000020004"/>
              </a:rPr>
              <a:t>Success</a:t>
            </a:r>
          </a:p>
          <a:p>
            <a:r>
              <a:rPr lang="en-GB" sz="1600" dirty="0">
                <a:solidFill>
                  <a:schemeClr val="tx1"/>
                </a:solidFill>
                <a:latin typeface="Helvetica Neue" panose="02000503000000020004"/>
              </a:rPr>
              <a:t>Money </a:t>
            </a:r>
          </a:p>
          <a:p>
            <a:r>
              <a:rPr lang="en-GB" sz="1600" dirty="0">
                <a:solidFill>
                  <a:schemeClr val="tx1"/>
                </a:solidFill>
                <a:latin typeface="Helvetica Neue" panose="02000503000000020004"/>
              </a:rPr>
              <a:t>Risk</a:t>
            </a:r>
          </a:p>
          <a:p>
            <a:r>
              <a:rPr lang="en-GB" sz="1600" dirty="0">
                <a:solidFill>
                  <a:schemeClr val="tx1"/>
                </a:solidFill>
                <a:latin typeface="Helvetica Neue" panose="02000503000000020004"/>
              </a:rPr>
              <a:t>Excitement</a:t>
            </a:r>
          </a:p>
          <a:p>
            <a:pPr algn="ctr"/>
            <a:endParaRPr lang="en-GB" sz="1200"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33" name="Rectangle 32">
            <a:extLst>
              <a:ext uri="{FF2B5EF4-FFF2-40B4-BE49-F238E27FC236}">
                <a16:creationId xmlns:a16="http://schemas.microsoft.com/office/drawing/2014/main" id="{858ABB6F-227C-4A53-AE72-2667E1A61917}"/>
              </a:ext>
            </a:extLst>
          </p:cNvPr>
          <p:cNvSpPr/>
          <p:nvPr/>
        </p:nvSpPr>
        <p:spPr>
          <a:xfrm>
            <a:off x="5574771" y="1253715"/>
            <a:ext cx="3273236" cy="1203060"/>
          </a:xfrm>
          <a:prstGeom prst="rect">
            <a:avLst/>
          </a:prstGeom>
          <a:solidFill>
            <a:schemeClr val="bg1"/>
          </a:solidFill>
          <a:ln w="28575">
            <a:solidFill>
              <a:srgbClr val="BB0F7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Helvetica Neue" panose="02000503000000020004"/>
                <a:ea typeface="Lato" panose="020F0502020204030203" pitchFamily="34" charset="0"/>
                <a:cs typeface="Lato" panose="020F0502020204030203" pitchFamily="34" charset="0"/>
              </a:rPr>
              <a:t>Class discussion (2 mins) </a:t>
            </a:r>
          </a:p>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sym typeface="Century Gothic"/>
              </a:rPr>
              <a:t>What do you think about when you consider a career for your future?</a:t>
            </a:r>
          </a:p>
        </p:txBody>
      </p:sp>
    </p:spTree>
    <p:extLst>
      <p:ext uri="{BB962C8B-B14F-4D97-AF65-F5344CB8AC3E}">
        <p14:creationId xmlns:p14="http://schemas.microsoft.com/office/powerpoint/2010/main" val="38561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2" grpId="0" animBg="1"/>
      <p:bldP spid="13" grpId="0" animBg="1"/>
      <p:bldP spid="14" grpId="0" animBg="1"/>
      <p:bldP spid="16" grpId="0" animBg="1"/>
      <p:bldP spid="21" grpId="0" animBg="1"/>
      <p:bldP spid="23" grpId="0" animBg="1"/>
      <p:bldP spid="24" grpId="0" animBg="1"/>
      <p:bldP spid="28"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136E60FB-AD4A-405F-9EAA-60EFE396FA8B}"/>
              </a:ext>
            </a:extLst>
          </p:cNvPr>
          <p:cNvSpPr/>
          <p:nvPr/>
        </p:nvSpPr>
        <p:spPr>
          <a:xfrm>
            <a:off x="2408234" y="5875592"/>
            <a:ext cx="1822103" cy="71250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Which other careers?</a:t>
            </a:r>
          </a:p>
        </p:txBody>
      </p:sp>
      <p:sp>
        <p:nvSpPr>
          <p:cNvPr id="33" name="Rectangle: Rounded Corners 33">
            <a:extLst>
              <a:ext uri="{FF2B5EF4-FFF2-40B4-BE49-F238E27FC236}">
                <a16:creationId xmlns:a16="http://schemas.microsoft.com/office/drawing/2014/main" id="{7F696807-3DC4-4584-AA83-A988CE509740}"/>
              </a:ext>
            </a:extLst>
          </p:cNvPr>
          <p:cNvSpPr/>
          <p:nvPr/>
        </p:nvSpPr>
        <p:spPr>
          <a:xfrm>
            <a:off x="2408272" y="5040127"/>
            <a:ext cx="1822103" cy="712505"/>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Engineer</a:t>
            </a:r>
          </a:p>
        </p:txBody>
      </p:sp>
      <p:sp>
        <p:nvSpPr>
          <p:cNvPr id="32" name="Rectangle: Rounded Corners 33">
            <a:extLst>
              <a:ext uri="{FF2B5EF4-FFF2-40B4-BE49-F238E27FC236}">
                <a16:creationId xmlns:a16="http://schemas.microsoft.com/office/drawing/2014/main" id="{C88EFB04-786F-40C9-B471-344ABAA6DC8A}"/>
              </a:ext>
            </a:extLst>
          </p:cNvPr>
          <p:cNvSpPr/>
          <p:nvPr/>
        </p:nvSpPr>
        <p:spPr>
          <a:xfrm>
            <a:off x="2408272" y="4207479"/>
            <a:ext cx="1822103" cy="71250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Scientist</a:t>
            </a:r>
          </a:p>
        </p:txBody>
      </p:sp>
      <p:sp>
        <p:nvSpPr>
          <p:cNvPr id="30" name="Rectangle: Rounded Corners 33">
            <a:extLst>
              <a:ext uri="{FF2B5EF4-FFF2-40B4-BE49-F238E27FC236}">
                <a16:creationId xmlns:a16="http://schemas.microsoft.com/office/drawing/2014/main" id="{7E02D942-BCB5-4507-862A-5676A9CA78E8}"/>
              </a:ext>
            </a:extLst>
          </p:cNvPr>
          <p:cNvSpPr/>
          <p:nvPr/>
        </p:nvSpPr>
        <p:spPr>
          <a:xfrm>
            <a:off x="390138" y="5875592"/>
            <a:ext cx="1822103" cy="712507"/>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Designer</a:t>
            </a:r>
          </a:p>
        </p:txBody>
      </p:sp>
      <p:sp>
        <p:nvSpPr>
          <p:cNvPr id="28" name="Rectangle: Rounded Corners 33">
            <a:extLst>
              <a:ext uri="{FF2B5EF4-FFF2-40B4-BE49-F238E27FC236}">
                <a16:creationId xmlns:a16="http://schemas.microsoft.com/office/drawing/2014/main" id="{443C7A3D-41FE-42CB-BEAA-FE2D1EA59C6E}"/>
              </a:ext>
            </a:extLst>
          </p:cNvPr>
          <p:cNvSpPr/>
          <p:nvPr/>
        </p:nvSpPr>
        <p:spPr>
          <a:xfrm>
            <a:off x="376454" y="5037941"/>
            <a:ext cx="1822103" cy="71250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Politician</a:t>
            </a:r>
          </a:p>
        </p:txBody>
      </p:sp>
      <p:sp>
        <p:nvSpPr>
          <p:cNvPr id="27" name="Rectangle: Rounded Corners 33">
            <a:extLst>
              <a:ext uri="{FF2B5EF4-FFF2-40B4-BE49-F238E27FC236}">
                <a16:creationId xmlns:a16="http://schemas.microsoft.com/office/drawing/2014/main" id="{FBCEC969-850A-4BBA-8F71-99EE4D2D5CBC}"/>
              </a:ext>
            </a:extLst>
          </p:cNvPr>
          <p:cNvSpPr/>
          <p:nvPr/>
        </p:nvSpPr>
        <p:spPr>
          <a:xfrm>
            <a:off x="376453" y="4200290"/>
            <a:ext cx="1822103" cy="71250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Environmentalist</a:t>
            </a: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save the environment?</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390138" y="2941595"/>
            <a:ext cx="3840199" cy="1100115"/>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The environment:</a:t>
            </a:r>
          </a:p>
          <a:p>
            <a:pPr algn="ctr"/>
            <a:r>
              <a:rPr lang="en-GB" sz="1600" dirty="0">
                <a:solidFill>
                  <a:schemeClr val="tx1"/>
                </a:solidFill>
                <a:latin typeface="Helvetica Neue" panose="02000503000000020004"/>
              </a:rPr>
              <a:t>The air, water, and land in or on which people, animals, and plants live.  </a:t>
            </a:r>
            <a:r>
              <a:rPr lang="en-GB" b="1" dirty="0"/>
              <a:t>:</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Shape 88">
            <a:extLst>
              <a:ext uri="{FF2B5EF4-FFF2-40B4-BE49-F238E27FC236}">
                <a16:creationId xmlns:a16="http://schemas.microsoft.com/office/drawing/2014/main" id="{C1D714D7-5255-4E39-9B9F-1000149FDB42}"/>
              </a:ext>
            </a:extLst>
          </p:cNvPr>
          <p:cNvSpPr/>
          <p:nvPr/>
        </p:nvSpPr>
        <p:spPr>
          <a:xfrm>
            <a:off x="98938"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7" name="Picture 2" descr="Image result for wow careers">
            <a:extLst>
              <a:ext uri="{FF2B5EF4-FFF2-40B4-BE49-F238E27FC236}">
                <a16:creationId xmlns:a16="http://schemas.microsoft.com/office/drawing/2014/main" id="{C1A0262E-7D09-4E95-877E-BBB60321F20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8" name="Pentagon 20">
            <a:extLst>
              <a:ext uri="{FF2B5EF4-FFF2-40B4-BE49-F238E27FC236}">
                <a16:creationId xmlns:a16="http://schemas.microsoft.com/office/drawing/2014/main" id="{DECE8834-B2CD-4497-98D5-4A7245422D82}"/>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2" name="Rectangle: Rounded Corners 33">
            <a:extLst>
              <a:ext uri="{FF2B5EF4-FFF2-40B4-BE49-F238E27FC236}">
                <a16:creationId xmlns:a16="http://schemas.microsoft.com/office/drawing/2014/main" id="{394D4CC7-3F3C-4DC6-A728-057A13E10BCE}"/>
              </a:ext>
            </a:extLst>
          </p:cNvPr>
          <p:cNvSpPr/>
          <p:nvPr/>
        </p:nvSpPr>
        <p:spPr>
          <a:xfrm>
            <a:off x="4440052" y="3676596"/>
            <a:ext cx="4327494" cy="2905125"/>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Greta Thunberg has spoken at climate rallies in Stockholm, Helsinki, Brussels and London. In December 2018 she attended the United Nations COP24 in Katowice, Poland, where she addressed the Secretary-General and made a plenary speech that went viral and was shared many million times around the globe. In January 2019, she was invited to the World Economic Forum in Davos where her speeches again made a worldwide impact.</a:t>
            </a:r>
            <a:endParaRPr lang="en-US" sz="1100" b="1"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4" name="Picture 3">
            <a:extLst>
              <a:ext uri="{FF2B5EF4-FFF2-40B4-BE49-F238E27FC236}">
                <a16:creationId xmlns:a16="http://schemas.microsoft.com/office/drawing/2014/main" id="{FFCA5499-CA6D-413B-BC01-A12D73CA9D4F}"/>
              </a:ext>
            </a:extLst>
          </p:cNvPr>
          <p:cNvPicPr>
            <a:picLocks noChangeAspect="1"/>
          </p:cNvPicPr>
          <p:nvPr/>
        </p:nvPicPr>
        <p:blipFill>
          <a:blip r:embed="rId4"/>
          <a:stretch>
            <a:fillRect/>
          </a:stretch>
        </p:blipFill>
        <p:spPr>
          <a:xfrm>
            <a:off x="5405171" y="683882"/>
            <a:ext cx="2447925" cy="2905125"/>
          </a:xfrm>
          <a:prstGeom prst="rect">
            <a:avLst/>
          </a:prstGeom>
        </p:spPr>
      </p:pic>
      <p:sp>
        <p:nvSpPr>
          <p:cNvPr id="19" name="Rectangle 18">
            <a:extLst>
              <a:ext uri="{FF2B5EF4-FFF2-40B4-BE49-F238E27FC236}">
                <a16:creationId xmlns:a16="http://schemas.microsoft.com/office/drawing/2014/main" id="{47D3242A-EAC4-4CBF-B140-5B5544F5427F}"/>
              </a:ext>
            </a:extLst>
          </p:cNvPr>
          <p:cNvSpPr/>
          <p:nvPr/>
        </p:nvSpPr>
        <p:spPr>
          <a:xfrm>
            <a:off x="417243" y="940457"/>
            <a:ext cx="3813093" cy="1736426"/>
          </a:xfrm>
          <a:prstGeom prst="rect">
            <a:avLst/>
          </a:prstGeom>
          <a:solidFill>
            <a:schemeClr val="bg1"/>
          </a:solidFill>
          <a:ln w="28575">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Questions (3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1) Which careers do you think could save the environment?</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2) What do you think of environmental activist Greta Thunberg?</a:t>
            </a:r>
          </a:p>
        </p:txBody>
      </p:sp>
    </p:spTree>
    <p:extLst>
      <p:ext uri="{BB962C8B-B14F-4D97-AF65-F5344CB8AC3E}">
        <p14:creationId xmlns:p14="http://schemas.microsoft.com/office/powerpoint/2010/main" val="319951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30" grpId="0" animBg="1"/>
      <p:bldP spid="28" grpId="0" animBg="1"/>
      <p:bldP spid="27"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save the environment?</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4567139" y="3729350"/>
            <a:ext cx="4231003" cy="1349433"/>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b="1" dirty="0">
                <a:solidFill>
                  <a:schemeClr val="tx1"/>
                </a:solidFill>
                <a:latin typeface="Helvetica Neue" panose="02000503000000020004"/>
                <a:ea typeface="Helvetica Neue" panose="02000503000000020004" pitchFamily="2" charset="0"/>
                <a:cs typeface="Helvetica Neue" panose="02000503000000020004" pitchFamily="2" charset="0"/>
              </a:rPr>
              <a:t>Engineer:</a:t>
            </a:r>
          </a:p>
          <a:p>
            <a:pPr algn="ctr"/>
            <a:r>
              <a:rPr lang="en-GB" sz="1400" dirty="0">
                <a:solidFill>
                  <a:schemeClr val="tx1"/>
                </a:solidFill>
                <a:latin typeface="Helvetica Neue" panose="02000503000000020004"/>
              </a:rPr>
              <a:t>A person whose job is to design or build</a:t>
            </a:r>
          </a:p>
          <a:p>
            <a:pPr algn="ctr"/>
            <a:r>
              <a:rPr lang="en-GB" sz="1400" dirty="0">
                <a:solidFill>
                  <a:schemeClr val="tx1"/>
                </a:solidFill>
                <a:latin typeface="Helvetica Neue" panose="02000503000000020004"/>
              </a:rPr>
              <a:t> machines, engines, or electrical equipment,</a:t>
            </a:r>
          </a:p>
          <a:p>
            <a:pPr algn="ctr"/>
            <a:r>
              <a:rPr lang="en-GB" sz="1400" dirty="0">
                <a:solidFill>
                  <a:schemeClr val="tx1"/>
                </a:solidFill>
                <a:latin typeface="Helvetica Neue" panose="02000503000000020004"/>
              </a:rPr>
              <a:t> or things such as roads, railways,</a:t>
            </a:r>
          </a:p>
          <a:p>
            <a:pPr algn="ctr"/>
            <a:r>
              <a:rPr lang="en-GB" sz="1400" dirty="0">
                <a:solidFill>
                  <a:schemeClr val="tx1"/>
                </a:solidFill>
                <a:latin typeface="Helvetica Neue" panose="02000503000000020004"/>
              </a:rPr>
              <a:t> or bridges, using scientific principles</a:t>
            </a:r>
            <a:r>
              <a:rPr lang="en-GB" sz="1600" dirty="0">
                <a:solidFill>
                  <a:schemeClr val="tx1"/>
                </a:solidFill>
                <a:latin typeface="Helvetica Neue" panose="02000503000000020004"/>
              </a:rPr>
              <a:t>.</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6" name="Shape 88">
            <a:extLst>
              <a:ext uri="{FF2B5EF4-FFF2-40B4-BE49-F238E27FC236}">
                <a16:creationId xmlns:a16="http://schemas.microsoft.com/office/drawing/2014/main" id="{C1D714D7-5255-4E39-9B9F-1000149FDB42}"/>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7" name="Picture 2" descr="Image result for wow careers">
            <a:extLst>
              <a:ext uri="{FF2B5EF4-FFF2-40B4-BE49-F238E27FC236}">
                <a16:creationId xmlns:a16="http://schemas.microsoft.com/office/drawing/2014/main" id="{C1A0262E-7D09-4E95-877E-BBB60321F20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8" name="Pentagon 20">
            <a:extLst>
              <a:ext uri="{FF2B5EF4-FFF2-40B4-BE49-F238E27FC236}">
                <a16:creationId xmlns:a16="http://schemas.microsoft.com/office/drawing/2014/main" id="{DECE8834-B2CD-4497-98D5-4A7245422D82}"/>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62" name="Rectangle: Rounded Corners 33">
            <a:extLst>
              <a:ext uri="{FF2B5EF4-FFF2-40B4-BE49-F238E27FC236}">
                <a16:creationId xmlns:a16="http://schemas.microsoft.com/office/drawing/2014/main" id="{186F0F29-ABC6-4895-AF85-052A80847AB1}"/>
              </a:ext>
            </a:extLst>
          </p:cNvPr>
          <p:cNvSpPr/>
          <p:nvPr/>
        </p:nvSpPr>
        <p:spPr>
          <a:xfrm>
            <a:off x="4567139" y="911602"/>
            <a:ext cx="4231003" cy="272470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The Bloomberg building in London </a:t>
            </a:r>
          </a:p>
          <a:p>
            <a:pPr algn="ctr"/>
            <a:r>
              <a:rPr lang="en-GB" sz="1600" dirty="0">
                <a:solidFill>
                  <a:schemeClr val="tx1"/>
                </a:solidFill>
                <a:latin typeface="Helvetica Neue" panose="02000503000000020004"/>
              </a:rPr>
              <a:t>The 1 million </a:t>
            </a:r>
            <a:r>
              <a:rPr lang="en-GB" sz="1600" dirty="0" err="1">
                <a:solidFill>
                  <a:schemeClr val="tx1"/>
                </a:solidFill>
                <a:latin typeface="Helvetica Neue" panose="02000503000000020004"/>
              </a:rPr>
              <a:t>sq</a:t>
            </a:r>
            <a:r>
              <a:rPr lang="en-GB" sz="1600" dirty="0">
                <a:solidFill>
                  <a:schemeClr val="tx1"/>
                </a:solidFill>
                <a:latin typeface="Helvetica Neue" panose="02000503000000020004"/>
              </a:rPr>
              <a:t> ft complex has vacuum-flush toilets, breathing “gills” in the facade, a “petal”-studded ceiling that provides lighting, cooling and acoustic attenuation, and a host of other features that mean it should use 70% less water and 40% less energy than a typical office block. </a:t>
            </a:r>
          </a:p>
        </p:txBody>
      </p:sp>
      <p:sp>
        <p:nvSpPr>
          <p:cNvPr id="19" name="Rectangle: Rounded Corners 33">
            <a:extLst>
              <a:ext uri="{FF2B5EF4-FFF2-40B4-BE49-F238E27FC236}">
                <a16:creationId xmlns:a16="http://schemas.microsoft.com/office/drawing/2014/main" id="{F7BAE702-4917-429D-99E5-B3FA0D1E83A3}"/>
              </a:ext>
            </a:extLst>
          </p:cNvPr>
          <p:cNvSpPr/>
          <p:nvPr/>
        </p:nvSpPr>
        <p:spPr>
          <a:xfrm>
            <a:off x="336137" y="5181492"/>
            <a:ext cx="8462005" cy="1349432"/>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Latest figures show that the construction industry contributed £117 billion to the UK economy, 6% of the total. There are 2.4 million construction industry jobs in the UK - that’s 6.6% of all jobs. In the next five years it is expected that 232,000 jobs will be created in the industry. </a:t>
            </a:r>
          </a:p>
        </p:txBody>
      </p:sp>
      <p:sp>
        <p:nvSpPr>
          <p:cNvPr id="20" name="Rectangle 19">
            <a:extLst>
              <a:ext uri="{FF2B5EF4-FFF2-40B4-BE49-F238E27FC236}">
                <a16:creationId xmlns:a16="http://schemas.microsoft.com/office/drawing/2014/main" id="{66C39027-A6E5-47E0-BED1-1A97DB9C02B0}"/>
              </a:ext>
            </a:extLst>
          </p:cNvPr>
          <p:cNvSpPr/>
          <p:nvPr/>
        </p:nvSpPr>
        <p:spPr>
          <a:xfrm>
            <a:off x="417243" y="794407"/>
            <a:ext cx="3813093" cy="1736920"/>
          </a:xfrm>
          <a:prstGeom prst="rect">
            <a:avLst/>
          </a:prstGeom>
          <a:solidFill>
            <a:schemeClr val="bg1"/>
          </a:solidFill>
          <a:ln w="28575">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Questions (3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1) How can we create an environmentally friendly infrastructure?</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(Roads, towns and buildings)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2) Would you be interested in an apprenticeship like Bailey’s?</a:t>
            </a:r>
          </a:p>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p:txBody>
      </p:sp>
      <p:pic>
        <p:nvPicPr>
          <p:cNvPr id="4" name="Picture 3">
            <a:extLst>
              <a:ext uri="{FF2B5EF4-FFF2-40B4-BE49-F238E27FC236}">
                <a16:creationId xmlns:a16="http://schemas.microsoft.com/office/drawing/2014/main" id="{71016C92-3F63-41D6-BBC1-6EBEFE6DEFF0}"/>
              </a:ext>
            </a:extLst>
          </p:cNvPr>
          <p:cNvPicPr>
            <a:picLocks noChangeAspect="1"/>
          </p:cNvPicPr>
          <p:nvPr/>
        </p:nvPicPr>
        <p:blipFill>
          <a:blip r:embed="rId4"/>
          <a:stretch>
            <a:fillRect/>
          </a:stretch>
        </p:blipFill>
        <p:spPr>
          <a:xfrm>
            <a:off x="422523" y="2716458"/>
            <a:ext cx="2238803" cy="2264912"/>
          </a:xfrm>
          <a:prstGeom prst="rect">
            <a:avLst/>
          </a:prstGeom>
        </p:spPr>
      </p:pic>
      <p:pic>
        <p:nvPicPr>
          <p:cNvPr id="6" name="Picture 5">
            <a:extLst>
              <a:ext uri="{FF2B5EF4-FFF2-40B4-BE49-F238E27FC236}">
                <a16:creationId xmlns:a16="http://schemas.microsoft.com/office/drawing/2014/main" id="{CB86BC7A-A5BD-4FD3-9D8D-5AE39A0559BD}"/>
              </a:ext>
            </a:extLst>
          </p:cNvPr>
          <p:cNvPicPr>
            <a:picLocks noChangeAspect="1"/>
          </p:cNvPicPr>
          <p:nvPr/>
        </p:nvPicPr>
        <p:blipFill>
          <a:blip r:embed="rId5"/>
          <a:stretch>
            <a:fillRect/>
          </a:stretch>
        </p:blipFill>
        <p:spPr>
          <a:xfrm>
            <a:off x="2845297" y="3951495"/>
            <a:ext cx="1550908" cy="1068283"/>
          </a:xfrm>
          <a:prstGeom prst="rect">
            <a:avLst/>
          </a:prstGeom>
        </p:spPr>
      </p:pic>
      <p:pic>
        <p:nvPicPr>
          <p:cNvPr id="2" name="Picture 1">
            <a:extLst>
              <a:ext uri="{FF2B5EF4-FFF2-40B4-BE49-F238E27FC236}">
                <a16:creationId xmlns:a16="http://schemas.microsoft.com/office/drawing/2014/main" id="{543AAC07-409F-467F-9DF0-E68A4FE954DF}"/>
              </a:ext>
            </a:extLst>
          </p:cNvPr>
          <p:cNvPicPr>
            <a:picLocks noChangeAspect="1"/>
          </p:cNvPicPr>
          <p:nvPr/>
        </p:nvPicPr>
        <p:blipFill rotWithShape="1">
          <a:blip r:embed="rId6"/>
          <a:srcRect r="10042"/>
          <a:stretch/>
        </p:blipFill>
        <p:spPr>
          <a:xfrm>
            <a:off x="2864956" y="2781537"/>
            <a:ext cx="1531249" cy="957478"/>
          </a:xfrm>
          <a:prstGeom prst="rect">
            <a:avLst/>
          </a:prstGeom>
        </p:spPr>
      </p:pic>
    </p:spTree>
    <p:extLst>
      <p:ext uri="{BB962C8B-B14F-4D97-AF65-F5344CB8AC3E}">
        <p14:creationId xmlns:p14="http://schemas.microsoft.com/office/powerpoint/2010/main" val="150911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2"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save the environment?</a:t>
            </a:r>
          </a:p>
        </p:txBody>
      </p:sp>
      <p:sp>
        <p:nvSpPr>
          <p:cNvPr id="16" name="Shape 88">
            <a:extLst>
              <a:ext uri="{FF2B5EF4-FFF2-40B4-BE49-F238E27FC236}">
                <a16:creationId xmlns:a16="http://schemas.microsoft.com/office/drawing/2014/main" id="{C1D714D7-5255-4E39-9B9F-1000149FDB42}"/>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7" name="Picture 2" descr="Image result for wow careers">
            <a:extLst>
              <a:ext uri="{FF2B5EF4-FFF2-40B4-BE49-F238E27FC236}">
                <a16:creationId xmlns:a16="http://schemas.microsoft.com/office/drawing/2014/main" id="{C1A0262E-7D09-4E95-877E-BBB60321F20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8" name="Pentagon 20">
            <a:extLst>
              <a:ext uri="{FF2B5EF4-FFF2-40B4-BE49-F238E27FC236}">
                <a16:creationId xmlns:a16="http://schemas.microsoft.com/office/drawing/2014/main" id="{DECE8834-B2CD-4497-98D5-4A7245422D82}"/>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42" name="Rectangle: Rounded Corners 33">
            <a:extLst>
              <a:ext uri="{FF2B5EF4-FFF2-40B4-BE49-F238E27FC236}">
                <a16:creationId xmlns:a16="http://schemas.microsoft.com/office/drawing/2014/main" id="{78C00124-D195-42B7-A06B-25A7DC597D87}"/>
              </a:ext>
            </a:extLst>
          </p:cNvPr>
          <p:cNvSpPr/>
          <p:nvPr/>
        </p:nvSpPr>
        <p:spPr>
          <a:xfrm>
            <a:off x="328034" y="4329855"/>
            <a:ext cx="4243966" cy="220205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dirty="0">
                <a:solidFill>
                  <a:schemeClr val="tx1"/>
                </a:solidFill>
                <a:latin typeface="Helvetica Neue" panose="02000503000000020004"/>
              </a:rPr>
              <a:t>Fact file:</a:t>
            </a:r>
          </a:p>
          <a:p>
            <a:pPr algn="ctr"/>
            <a:r>
              <a:rPr lang="en-GB" sz="1600" dirty="0">
                <a:solidFill>
                  <a:schemeClr val="tx1"/>
                </a:solidFill>
                <a:latin typeface="Helvetica Neue" panose="02000503000000020004"/>
              </a:rPr>
              <a:t>Latest figures show that the construction industry contributed £117 billion to the UK economy, 6% of the total. There are 2.4 million construction industry jobs in the UK - that’s 6.6% of all jobs. </a:t>
            </a:r>
          </a:p>
          <a:p>
            <a:pPr algn="ctr"/>
            <a:r>
              <a:rPr lang="en-GB" sz="1600" dirty="0">
                <a:solidFill>
                  <a:schemeClr val="tx1"/>
                </a:solidFill>
                <a:latin typeface="Helvetica Neue" panose="02000503000000020004"/>
              </a:rPr>
              <a:t>In the next five years it is expected that 232,000 jobs will be created in the industry. </a:t>
            </a:r>
          </a:p>
        </p:txBody>
      </p:sp>
      <p:pic>
        <p:nvPicPr>
          <p:cNvPr id="2" name="Picture 1">
            <a:extLst>
              <a:ext uri="{FF2B5EF4-FFF2-40B4-BE49-F238E27FC236}">
                <a16:creationId xmlns:a16="http://schemas.microsoft.com/office/drawing/2014/main" id="{1FE9D4BE-BFCA-4DBE-AC8C-20A2BA3C6204}"/>
              </a:ext>
            </a:extLst>
          </p:cNvPr>
          <p:cNvPicPr>
            <a:picLocks noChangeAspect="1"/>
          </p:cNvPicPr>
          <p:nvPr/>
        </p:nvPicPr>
        <p:blipFill>
          <a:blip r:embed="rId4"/>
          <a:stretch>
            <a:fillRect/>
          </a:stretch>
        </p:blipFill>
        <p:spPr>
          <a:xfrm>
            <a:off x="4707418" y="4575402"/>
            <a:ext cx="4389500" cy="3176291"/>
          </a:xfrm>
          <a:prstGeom prst="rect">
            <a:avLst/>
          </a:prstGeom>
        </p:spPr>
      </p:pic>
      <p:pic>
        <p:nvPicPr>
          <p:cNvPr id="3" name="Picture 2">
            <a:hlinkClick r:id="rId5"/>
            <a:extLst>
              <a:ext uri="{FF2B5EF4-FFF2-40B4-BE49-F238E27FC236}">
                <a16:creationId xmlns:a16="http://schemas.microsoft.com/office/drawing/2014/main" id="{DE86D9B5-EC45-4027-92DD-CDBA470F5A4A}"/>
              </a:ext>
            </a:extLst>
          </p:cNvPr>
          <p:cNvPicPr>
            <a:picLocks noChangeAspect="1"/>
          </p:cNvPicPr>
          <p:nvPr/>
        </p:nvPicPr>
        <p:blipFill>
          <a:blip r:embed="rId6"/>
          <a:stretch>
            <a:fillRect/>
          </a:stretch>
        </p:blipFill>
        <p:spPr>
          <a:xfrm>
            <a:off x="451375" y="1006133"/>
            <a:ext cx="3997284" cy="2960045"/>
          </a:xfrm>
          <a:prstGeom prst="rect">
            <a:avLst/>
          </a:prstGeom>
        </p:spPr>
      </p:pic>
      <p:sp>
        <p:nvSpPr>
          <p:cNvPr id="13" name="Rectangle: Rounded Corners 59">
            <a:hlinkClick r:id="rId5"/>
            <a:extLst>
              <a:ext uri="{FF2B5EF4-FFF2-40B4-BE49-F238E27FC236}">
                <a16:creationId xmlns:a16="http://schemas.microsoft.com/office/drawing/2014/main" id="{295809AF-56C0-42D7-838E-71C0605CF13A}"/>
              </a:ext>
            </a:extLst>
          </p:cNvPr>
          <p:cNvSpPr/>
          <p:nvPr/>
        </p:nvSpPr>
        <p:spPr>
          <a:xfrm>
            <a:off x="3789642" y="1049329"/>
            <a:ext cx="618513" cy="572508"/>
          </a:xfrm>
          <a:prstGeom prst="roundRect">
            <a:avLst/>
          </a:prstGeom>
          <a:solidFill>
            <a:schemeClr val="bg1">
              <a:lumMod val="75000"/>
            </a:schemeClr>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0:00-</a:t>
            </a:r>
          </a:p>
          <a:p>
            <a:pPr algn="ctr"/>
            <a:r>
              <a:rPr lang="en-GB" sz="1600" b="1" dirty="0">
                <a:solidFill>
                  <a:schemeClr val="tx1"/>
                </a:solidFill>
                <a:latin typeface="Century Gothic" panose="020B0502020202020204" pitchFamily="34" charset="0"/>
              </a:rPr>
              <a:t>1:02</a:t>
            </a:r>
          </a:p>
        </p:txBody>
      </p:sp>
      <p:sp>
        <p:nvSpPr>
          <p:cNvPr id="4" name="Rectangle 3">
            <a:extLst>
              <a:ext uri="{FF2B5EF4-FFF2-40B4-BE49-F238E27FC236}">
                <a16:creationId xmlns:a16="http://schemas.microsoft.com/office/drawing/2014/main" id="{35E801C4-A0AA-4C4B-88D2-0CCF51EDEDEA}"/>
              </a:ext>
            </a:extLst>
          </p:cNvPr>
          <p:cNvSpPr/>
          <p:nvPr/>
        </p:nvSpPr>
        <p:spPr>
          <a:xfrm>
            <a:off x="122787" y="6587121"/>
            <a:ext cx="2367956" cy="246221"/>
          </a:xfrm>
          <a:prstGeom prst="rect">
            <a:avLst/>
          </a:prstGeom>
        </p:spPr>
        <p:txBody>
          <a:bodyPr wrap="none">
            <a:spAutoFit/>
          </a:bodyPr>
          <a:lstStyle/>
          <a:p>
            <a:r>
              <a:rPr lang="en-GB" sz="1000" dirty="0">
                <a:hlinkClick r:id="rId5"/>
              </a:rPr>
              <a:t>https://safeshare.tv/x/ss5e49729325fd4#</a:t>
            </a:r>
            <a:endParaRPr lang="en-GB" sz="1000" dirty="0"/>
          </a:p>
        </p:txBody>
      </p:sp>
      <p:sp>
        <p:nvSpPr>
          <p:cNvPr id="19" name="Rectangle 18">
            <a:extLst>
              <a:ext uri="{FF2B5EF4-FFF2-40B4-BE49-F238E27FC236}">
                <a16:creationId xmlns:a16="http://schemas.microsoft.com/office/drawing/2014/main" id="{B57FA33E-0ACB-42E2-8F59-96321A7E534E}"/>
              </a:ext>
            </a:extLst>
          </p:cNvPr>
          <p:cNvSpPr/>
          <p:nvPr/>
        </p:nvSpPr>
        <p:spPr>
          <a:xfrm>
            <a:off x="4777248" y="1006132"/>
            <a:ext cx="4020896" cy="2960045"/>
          </a:xfrm>
          <a:prstGeom prst="rect">
            <a:avLst/>
          </a:prstGeom>
          <a:solidFill>
            <a:schemeClr val="bg1"/>
          </a:solidFill>
          <a:ln w="28575">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Class reflection (3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Watch the Blue Planet 2 trailer.  </a:t>
            </a:r>
          </a:p>
          <a:p>
            <a:pPr marL="342900" indent="-342900" algn="ctr">
              <a:buAutoNum type="arabicParenR"/>
            </a:pP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impact do you think the series had on people’s views on saving the environment?  </a:t>
            </a:r>
          </a:p>
          <a:p>
            <a:pPr marL="342900" indent="-342900" algn="ctr">
              <a:buAutoNum type="arabicParenR"/>
            </a:pP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Will your generation be the ones to save it?  </a:t>
            </a:r>
          </a:p>
          <a:p>
            <a:pPr marL="342900" indent="-342900" algn="ctr">
              <a:buAutoNum type="arabicParenR"/>
            </a:pP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How can a career save the environment?</a:t>
            </a:r>
          </a:p>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p:txBody>
      </p:sp>
      <p:pic>
        <p:nvPicPr>
          <p:cNvPr id="5" name="Picture 4">
            <a:extLst>
              <a:ext uri="{FF2B5EF4-FFF2-40B4-BE49-F238E27FC236}">
                <a16:creationId xmlns:a16="http://schemas.microsoft.com/office/drawing/2014/main" id="{7A9AA9D1-D3D9-48CF-BDBA-790DDF0F37EB}"/>
              </a:ext>
            </a:extLst>
          </p:cNvPr>
          <p:cNvPicPr>
            <a:picLocks noChangeAspect="1"/>
          </p:cNvPicPr>
          <p:nvPr/>
        </p:nvPicPr>
        <p:blipFill>
          <a:blip r:embed="rId7"/>
          <a:stretch>
            <a:fillRect/>
          </a:stretch>
        </p:blipFill>
        <p:spPr>
          <a:xfrm>
            <a:off x="5154158" y="4054658"/>
            <a:ext cx="3267075" cy="1152525"/>
          </a:xfrm>
          <a:prstGeom prst="rect">
            <a:avLst/>
          </a:prstGeom>
        </p:spPr>
      </p:pic>
    </p:spTree>
    <p:extLst>
      <p:ext uri="{BB962C8B-B14F-4D97-AF65-F5344CB8AC3E}">
        <p14:creationId xmlns:p14="http://schemas.microsoft.com/office/powerpoint/2010/main" val="282781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3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save a life?</a:t>
            </a:r>
          </a:p>
        </p:txBody>
      </p:sp>
      <p:sp>
        <p:nvSpPr>
          <p:cNvPr id="17" name="Shape 88">
            <a:extLst>
              <a:ext uri="{FF2B5EF4-FFF2-40B4-BE49-F238E27FC236}">
                <a16:creationId xmlns:a16="http://schemas.microsoft.com/office/drawing/2014/main" id="{064B8AD3-987F-F844-A6EC-151637BC2507}"/>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8" name="Picture 2" descr="Image result for wow careers">
            <a:extLst>
              <a:ext uri="{FF2B5EF4-FFF2-40B4-BE49-F238E27FC236}">
                <a16:creationId xmlns:a16="http://schemas.microsoft.com/office/drawing/2014/main" id="{E6041AEE-3EC2-2E4E-B393-8529322C50E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20" name="Pentagon 20">
            <a:extLst>
              <a:ext uri="{FF2B5EF4-FFF2-40B4-BE49-F238E27FC236}">
                <a16:creationId xmlns:a16="http://schemas.microsoft.com/office/drawing/2014/main" id="{3478D305-E944-694C-B755-C815E9848598}"/>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4" name="Rectangle: Rounded Corners 33">
            <a:extLst>
              <a:ext uri="{FF2B5EF4-FFF2-40B4-BE49-F238E27FC236}">
                <a16:creationId xmlns:a16="http://schemas.microsoft.com/office/drawing/2014/main" id="{364F8D67-1A5E-AB4B-9552-49975FA88779}"/>
              </a:ext>
            </a:extLst>
          </p:cNvPr>
          <p:cNvSpPr/>
          <p:nvPr/>
        </p:nvSpPr>
        <p:spPr>
          <a:xfrm>
            <a:off x="241547" y="4243427"/>
            <a:ext cx="4125205" cy="2197233"/>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Careers helping people come in all shapes and sizes. You can get hands-on in a healthcare or emergency services job, think your way around problems as a social worker or lawyer, or create broader benefits for society in a career such as science or engineering.</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4" name="Picture 3">
            <a:extLst>
              <a:ext uri="{FF2B5EF4-FFF2-40B4-BE49-F238E27FC236}">
                <a16:creationId xmlns:a16="http://schemas.microsoft.com/office/drawing/2014/main" id="{6D13F9A1-6DF8-4762-B91A-106D2CA8E5EF}"/>
              </a:ext>
            </a:extLst>
          </p:cNvPr>
          <p:cNvPicPr>
            <a:picLocks noChangeAspect="1"/>
          </p:cNvPicPr>
          <p:nvPr/>
        </p:nvPicPr>
        <p:blipFill>
          <a:blip r:embed="rId4"/>
          <a:stretch>
            <a:fillRect/>
          </a:stretch>
        </p:blipFill>
        <p:spPr>
          <a:xfrm>
            <a:off x="4225156" y="739648"/>
            <a:ext cx="2476727" cy="1647257"/>
          </a:xfrm>
          <a:prstGeom prst="rect">
            <a:avLst/>
          </a:prstGeom>
        </p:spPr>
      </p:pic>
      <p:sp>
        <p:nvSpPr>
          <p:cNvPr id="14" name="Rectangle: Rounded Corners 33">
            <a:extLst>
              <a:ext uri="{FF2B5EF4-FFF2-40B4-BE49-F238E27FC236}">
                <a16:creationId xmlns:a16="http://schemas.microsoft.com/office/drawing/2014/main" id="{01C3A8ED-CBDE-496F-A56F-D4B8FAAFFD3A}"/>
              </a:ext>
            </a:extLst>
          </p:cNvPr>
          <p:cNvSpPr/>
          <p:nvPr/>
        </p:nvSpPr>
        <p:spPr>
          <a:xfrm>
            <a:off x="5430235" y="2732109"/>
            <a:ext cx="3367908" cy="1384535"/>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 the film we met David, the Superintendent Proton Radiographer who oversees people’s treatment for cancer with proton therapy.  </a:t>
            </a:r>
          </a:p>
        </p:txBody>
      </p:sp>
      <p:pic>
        <p:nvPicPr>
          <p:cNvPr id="5" name="Picture 4">
            <a:extLst>
              <a:ext uri="{FF2B5EF4-FFF2-40B4-BE49-F238E27FC236}">
                <a16:creationId xmlns:a16="http://schemas.microsoft.com/office/drawing/2014/main" id="{D987DB16-7979-4318-980C-6673E070E865}"/>
              </a:ext>
            </a:extLst>
          </p:cNvPr>
          <p:cNvPicPr>
            <a:picLocks noChangeAspect="1"/>
          </p:cNvPicPr>
          <p:nvPr/>
        </p:nvPicPr>
        <p:blipFill>
          <a:blip r:embed="rId5"/>
          <a:stretch>
            <a:fillRect/>
          </a:stretch>
        </p:blipFill>
        <p:spPr>
          <a:xfrm>
            <a:off x="6926060" y="1136495"/>
            <a:ext cx="1752708" cy="1173984"/>
          </a:xfrm>
          <a:prstGeom prst="rect">
            <a:avLst/>
          </a:prstGeom>
        </p:spPr>
      </p:pic>
      <p:pic>
        <p:nvPicPr>
          <p:cNvPr id="6" name="Picture 5">
            <a:extLst>
              <a:ext uri="{FF2B5EF4-FFF2-40B4-BE49-F238E27FC236}">
                <a16:creationId xmlns:a16="http://schemas.microsoft.com/office/drawing/2014/main" id="{32D47891-C420-45A5-96D3-7B63DBC3E676}"/>
              </a:ext>
            </a:extLst>
          </p:cNvPr>
          <p:cNvPicPr>
            <a:picLocks noChangeAspect="1"/>
          </p:cNvPicPr>
          <p:nvPr/>
        </p:nvPicPr>
        <p:blipFill>
          <a:blip r:embed="rId6"/>
          <a:stretch>
            <a:fillRect/>
          </a:stretch>
        </p:blipFill>
        <p:spPr>
          <a:xfrm>
            <a:off x="3529929" y="2699759"/>
            <a:ext cx="1595562" cy="1384536"/>
          </a:xfrm>
          <a:prstGeom prst="rect">
            <a:avLst/>
          </a:prstGeom>
        </p:spPr>
      </p:pic>
      <p:sp>
        <p:nvSpPr>
          <p:cNvPr id="19" name="Rectangle: Rounded Corners 33">
            <a:extLst>
              <a:ext uri="{FF2B5EF4-FFF2-40B4-BE49-F238E27FC236}">
                <a16:creationId xmlns:a16="http://schemas.microsoft.com/office/drawing/2014/main" id="{C076646E-4525-4458-8C61-7F21EF262636}"/>
              </a:ext>
            </a:extLst>
          </p:cNvPr>
          <p:cNvSpPr/>
          <p:nvPr/>
        </p:nvSpPr>
        <p:spPr>
          <a:xfrm>
            <a:off x="317087" y="2614573"/>
            <a:ext cx="2908099" cy="1502073"/>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 the film we met Georgia, the paediatric nurse who looks after children throughout their cancer treatment.  </a:t>
            </a:r>
          </a:p>
        </p:txBody>
      </p:sp>
      <p:sp>
        <p:nvSpPr>
          <p:cNvPr id="22" name="Rectangle 21">
            <a:extLst>
              <a:ext uri="{FF2B5EF4-FFF2-40B4-BE49-F238E27FC236}">
                <a16:creationId xmlns:a16="http://schemas.microsoft.com/office/drawing/2014/main" id="{74C614F4-B3CB-42D5-8618-27456E4C6B74}"/>
              </a:ext>
            </a:extLst>
          </p:cNvPr>
          <p:cNvSpPr/>
          <p:nvPr/>
        </p:nvSpPr>
        <p:spPr>
          <a:xfrm>
            <a:off x="317087" y="755398"/>
            <a:ext cx="3683892" cy="1653975"/>
          </a:xfrm>
          <a:prstGeom prst="rect">
            <a:avLst/>
          </a:prstGeom>
          <a:solidFill>
            <a:schemeClr val="bg1"/>
          </a:solidFill>
          <a:ln w="28575">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Class reflection (3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1) What careers can you think of that can save a life?</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2) Have you considered one?</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3) What would it feel like to save a life?</a:t>
            </a:r>
          </a:p>
        </p:txBody>
      </p:sp>
      <p:sp>
        <p:nvSpPr>
          <p:cNvPr id="25" name="Rectangle 24">
            <a:extLst>
              <a:ext uri="{FF2B5EF4-FFF2-40B4-BE49-F238E27FC236}">
                <a16:creationId xmlns:a16="http://schemas.microsoft.com/office/drawing/2014/main" id="{3F767A44-2036-4215-A99D-4DB124A32922}"/>
              </a:ext>
            </a:extLst>
          </p:cNvPr>
          <p:cNvSpPr/>
          <p:nvPr/>
        </p:nvSpPr>
        <p:spPr>
          <a:xfrm>
            <a:off x="4994876" y="4343477"/>
            <a:ext cx="3683892" cy="2097183"/>
          </a:xfrm>
          <a:prstGeom prst="rect">
            <a:avLst/>
          </a:prstGeom>
          <a:solidFill>
            <a:schemeClr val="bg1"/>
          </a:solidFill>
          <a:ln w="28575">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Class reflection (3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1) What qualities would you need to work in a caring career?</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2) How important is communication?</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3) What qualities would be essential in these roles?</a:t>
            </a:r>
          </a:p>
          <a:p>
            <a:pPr algn="ct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p:txBody>
      </p:sp>
    </p:spTree>
    <p:extLst>
      <p:ext uri="{BB962C8B-B14F-4D97-AF65-F5344CB8AC3E}">
        <p14:creationId xmlns:p14="http://schemas.microsoft.com/office/powerpoint/2010/main" val="421498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3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save a life?</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3657600" y="875366"/>
            <a:ext cx="5140543" cy="255363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fontAlgn="base"/>
            <a:r>
              <a:rPr lang="en-GB" sz="1600" dirty="0">
                <a:solidFill>
                  <a:schemeClr val="tx1"/>
                </a:solidFill>
                <a:latin typeface="Helvetica Neue" panose="02000503000000020004"/>
              </a:rPr>
              <a:t>Proton therapy, also called proton beam therapy, is a type of radiation therapy. It uses protons rather than x-rays to treat cancer.</a:t>
            </a:r>
          </a:p>
          <a:p>
            <a:pPr fontAlgn="base"/>
            <a:r>
              <a:rPr lang="en-GB" sz="1600" dirty="0">
                <a:solidFill>
                  <a:schemeClr val="tx1"/>
                </a:solidFill>
                <a:latin typeface="Helvetica Neue" panose="02000503000000020004"/>
              </a:rPr>
              <a:t>A proton is a positively charged particle. At high energy, protons can destroy cancer cells. Doctors may use proton therapy alone. Like x-ray radiation, proton therapy is a type of external-beam radiation therapy. It painlessly delivers radiation through the skin from a machine outside the body</a:t>
            </a:r>
            <a:r>
              <a:rPr lang="en-GB" dirty="0">
                <a:solidFill>
                  <a:schemeClr val="tx1"/>
                </a:solidFill>
              </a:rPr>
              <a:t>.</a:t>
            </a:r>
          </a:p>
        </p:txBody>
      </p:sp>
      <p:sp>
        <p:nvSpPr>
          <p:cNvPr id="17" name="Shape 88">
            <a:extLst>
              <a:ext uri="{FF2B5EF4-FFF2-40B4-BE49-F238E27FC236}">
                <a16:creationId xmlns:a16="http://schemas.microsoft.com/office/drawing/2014/main" id="{064B8AD3-987F-F844-A6EC-151637BC2507}"/>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8" name="Picture 2" descr="Image result for wow careers">
            <a:extLst>
              <a:ext uri="{FF2B5EF4-FFF2-40B4-BE49-F238E27FC236}">
                <a16:creationId xmlns:a16="http://schemas.microsoft.com/office/drawing/2014/main" id="{E6041AEE-3EC2-2E4E-B393-8529322C50E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20" name="Pentagon 20">
            <a:extLst>
              <a:ext uri="{FF2B5EF4-FFF2-40B4-BE49-F238E27FC236}">
                <a16:creationId xmlns:a16="http://schemas.microsoft.com/office/drawing/2014/main" id="{3478D305-E944-694C-B755-C815E9848598}"/>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1" name="Rectangle: Rounded Corners 33">
            <a:extLst>
              <a:ext uri="{FF2B5EF4-FFF2-40B4-BE49-F238E27FC236}">
                <a16:creationId xmlns:a16="http://schemas.microsoft.com/office/drawing/2014/main" id="{4CA5614F-8629-4170-897E-CA464D195694}"/>
              </a:ext>
            </a:extLst>
          </p:cNvPr>
          <p:cNvSpPr/>
          <p:nvPr/>
        </p:nvSpPr>
        <p:spPr>
          <a:xfrm>
            <a:off x="328034" y="4226661"/>
            <a:ext cx="3931732" cy="2320803"/>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dirty="0">
                <a:solidFill>
                  <a:schemeClr val="tx1"/>
                </a:solidFill>
                <a:latin typeface="Helvetica Neue" panose="02000503000000020004"/>
              </a:rPr>
              <a:t>Fact file:</a:t>
            </a:r>
          </a:p>
          <a:p>
            <a:pPr algn="ctr"/>
            <a:r>
              <a:rPr lang="en-GB" sz="1600" dirty="0">
                <a:solidFill>
                  <a:schemeClr val="tx1"/>
                </a:solidFill>
                <a:latin typeface="Helvetica Neue" panose="02000503000000020004"/>
              </a:rPr>
              <a:t>The NHS is the biggest employer in Europe with 1.5 million employees. There are 360 different job roles, taking in a huge array of different skills and qualifications. It means that there’s probably a career opportunity in every town and city in the country at your local hospital or health authority. </a:t>
            </a:r>
            <a:endParaRPr lang="en-GB" sz="1600" b="1" dirty="0">
              <a:solidFill>
                <a:schemeClr val="tx1"/>
              </a:solidFill>
              <a:latin typeface="Helvetica Neue" panose="02000503000000020004"/>
            </a:endParaRPr>
          </a:p>
        </p:txBody>
      </p:sp>
      <p:sp>
        <p:nvSpPr>
          <p:cNvPr id="16" name="Rectangle: Rounded Corners 33">
            <a:extLst>
              <a:ext uri="{FF2B5EF4-FFF2-40B4-BE49-F238E27FC236}">
                <a16:creationId xmlns:a16="http://schemas.microsoft.com/office/drawing/2014/main" id="{75345B4F-7403-49B0-8F2B-ADB9F9599C0B}"/>
              </a:ext>
            </a:extLst>
          </p:cNvPr>
          <p:cNvSpPr/>
          <p:nvPr/>
        </p:nvSpPr>
        <p:spPr>
          <a:xfrm>
            <a:off x="328034" y="3111597"/>
            <a:ext cx="3208336" cy="947447"/>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b="1" dirty="0">
                <a:solidFill>
                  <a:schemeClr val="tx1"/>
                </a:solidFill>
                <a:latin typeface="Helvetica Neue" panose="02000503000000020004"/>
                <a:ea typeface="Helvetica Neue" panose="02000503000000020004" pitchFamily="2" charset="0"/>
                <a:cs typeface="Helvetica Neue" panose="02000503000000020004" pitchFamily="2" charset="0"/>
              </a:rPr>
              <a:t>Proton:</a:t>
            </a:r>
          </a:p>
          <a:p>
            <a:pPr algn="ctr"/>
            <a:r>
              <a:rPr lang="en-GB" sz="1400" dirty="0">
                <a:solidFill>
                  <a:schemeClr val="tx1"/>
                </a:solidFill>
                <a:latin typeface="Helvetica Neue" panose="02000503000000020004"/>
              </a:rPr>
              <a:t>The definition of a proton is a particle with a positive charge that is in the nucleus of an atom.</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13" name="Picture 12">
            <a:extLst>
              <a:ext uri="{FF2B5EF4-FFF2-40B4-BE49-F238E27FC236}">
                <a16:creationId xmlns:a16="http://schemas.microsoft.com/office/drawing/2014/main" id="{3BB29391-BB1B-40D6-B33B-60AAE4A7303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62659" y="890840"/>
            <a:ext cx="2739086" cy="2041396"/>
          </a:xfrm>
          <a:prstGeom prst="rect">
            <a:avLst/>
          </a:prstGeom>
        </p:spPr>
      </p:pic>
      <p:sp>
        <p:nvSpPr>
          <p:cNvPr id="19" name="Rectangle 18">
            <a:extLst>
              <a:ext uri="{FF2B5EF4-FFF2-40B4-BE49-F238E27FC236}">
                <a16:creationId xmlns:a16="http://schemas.microsoft.com/office/drawing/2014/main" id="{AACDED6E-240A-48DD-A8BB-ABB37C518F05}"/>
              </a:ext>
            </a:extLst>
          </p:cNvPr>
          <p:cNvSpPr/>
          <p:nvPr/>
        </p:nvSpPr>
        <p:spPr>
          <a:xfrm>
            <a:off x="4555645" y="4828478"/>
            <a:ext cx="4020896" cy="1612182"/>
          </a:xfrm>
          <a:prstGeom prst="rect">
            <a:avLst/>
          </a:prstGeom>
          <a:solidFill>
            <a:schemeClr val="bg1"/>
          </a:solidFill>
          <a:ln w="28575">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Class discussion (4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1) Could you work with cancer patients?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2) What would be the challenges?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3) What are the advantages of proton therapy for patients?</a:t>
            </a:r>
          </a:p>
          <a:p>
            <a:pPr algn="ct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p:txBody>
      </p:sp>
      <p:pic>
        <p:nvPicPr>
          <p:cNvPr id="2" name="Picture 1">
            <a:extLst>
              <a:ext uri="{FF2B5EF4-FFF2-40B4-BE49-F238E27FC236}">
                <a16:creationId xmlns:a16="http://schemas.microsoft.com/office/drawing/2014/main" id="{08C0A880-EDB2-4245-95F0-9231C337C8A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323007" y="3536551"/>
            <a:ext cx="1284625" cy="1154155"/>
          </a:xfrm>
          <a:prstGeom prst="rect">
            <a:avLst/>
          </a:prstGeom>
        </p:spPr>
      </p:pic>
      <p:pic>
        <p:nvPicPr>
          <p:cNvPr id="3" name="Picture 2">
            <a:extLst>
              <a:ext uri="{FF2B5EF4-FFF2-40B4-BE49-F238E27FC236}">
                <a16:creationId xmlns:a16="http://schemas.microsoft.com/office/drawing/2014/main" id="{605ECA82-7ACC-4809-85DF-C5EA046A3B9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741925" y="3535708"/>
            <a:ext cx="1648336" cy="1135152"/>
          </a:xfrm>
          <a:prstGeom prst="rect">
            <a:avLst/>
          </a:prstGeom>
        </p:spPr>
      </p:pic>
      <p:pic>
        <p:nvPicPr>
          <p:cNvPr id="5" name="Picture 4">
            <a:extLst>
              <a:ext uri="{FF2B5EF4-FFF2-40B4-BE49-F238E27FC236}">
                <a16:creationId xmlns:a16="http://schemas.microsoft.com/office/drawing/2014/main" id="{4DD2257B-181B-4DB3-BE82-DA3EAC3BE7B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522666" y="3536551"/>
            <a:ext cx="1396708" cy="1135152"/>
          </a:xfrm>
          <a:prstGeom prst="rect">
            <a:avLst/>
          </a:prstGeom>
        </p:spPr>
      </p:pic>
    </p:spTree>
    <p:extLst>
      <p:ext uri="{BB962C8B-B14F-4D97-AF65-F5344CB8AC3E}">
        <p14:creationId xmlns:p14="http://schemas.microsoft.com/office/powerpoint/2010/main" val="15133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47154</TotalTime>
  <Words>3937</Words>
  <Application>Microsoft Office PowerPoint</Application>
  <PresentationFormat>On-screen Show (4:3)</PresentationFormat>
  <Paragraphs>456</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JHadfield</dc:creator>
  <cp:lastModifiedBy>Jude Hadfield</cp:lastModifiedBy>
  <cp:revision>11960</cp:revision>
  <dcterms:created xsi:type="dcterms:W3CDTF">2017-10-02T13:40:32Z</dcterms:created>
  <dcterms:modified xsi:type="dcterms:W3CDTF">2020-02-22T14:07:08Z</dcterms:modified>
</cp:coreProperties>
</file>