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64" r:id="rId2"/>
    <p:sldId id="467" r:id="rId3"/>
    <p:sldId id="723" r:id="rId4"/>
    <p:sldId id="725" r:id="rId5"/>
    <p:sldId id="726" r:id="rId6"/>
    <p:sldId id="733" r:id="rId7"/>
    <p:sldId id="788" r:id="rId8"/>
    <p:sldId id="727" r:id="rId9"/>
    <p:sldId id="785" r:id="rId10"/>
    <p:sldId id="797" r:id="rId11"/>
    <p:sldId id="786" r:id="rId12"/>
    <p:sldId id="732" r:id="rId13"/>
    <p:sldId id="798" r:id="rId14"/>
    <p:sldId id="729" r:id="rId15"/>
    <p:sldId id="711" r:id="rId16"/>
    <p:sldId id="789" r:id="rId17"/>
    <p:sldId id="790" r:id="rId18"/>
    <p:sldId id="791" r:id="rId19"/>
    <p:sldId id="630" r:id="rId20"/>
    <p:sldId id="795" r:id="rId21"/>
    <p:sldId id="796" r:id="rId22"/>
    <p:sldId id="262" r:id="rId23"/>
    <p:sldId id="26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sslemont" initials="S" lastIdx="1" clrIdx="0"/>
  <p:cmAuthor id="2" name="georgie emery" initials="ge"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1A1A"/>
    <a:srgbClr val="EAB9D5"/>
    <a:srgbClr val="E12C25"/>
    <a:srgbClr val="F8D0D0"/>
    <a:srgbClr val="FFFFCC"/>
    <a:srgbClr val="D9D9D9"/>
    <a:srgbClr val="E6E6E6"/>
    <a:srgbClr val="F6EEFC"/>
    <a:srgbClr val="AA32EA"/>
    <a:srgbClr val="E3C6F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94CDF6-E241-48DC-B43F-4933F220517C}" v="2036" dt="2020-02-22T14:07:18.8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0" autoAdjust="0"/>
    <p:restoredTop sz="95220" autoAdjust="0"/>
  </p:normalViewPr>
  <p:slideViewPr>
    <p:cSldViewPr snapToGrid="0" snapToObjects="1">
      <p:cViewPr varScale="1">
        <p:scale>
          <a:sx n="81" d="100"/>
          <a:sy n="81" d="100"/>
        </p:scale>
        <p:origin x="1363"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de Hadfield" userId="dd15f2cf38c45536" providerId="LiveId" clId="{A194CDF6-E241-48DC-B43F-4933F220517C}"/>
    <pc:docChg chg="custSel addSld delSld modSld">
      <pc:chgData name="Jude Hadfield" userId="dd15f2cf38c45536" providerId="LiveId" clId="{A194CDF6-E241-48DC-B43F-4933F220517C}" dt="2020-02-22T14:07:21.232" v="1068" actId="47"/>
      <pc:docMkLst>
        <pc:docMk/>
      </pc:docMkLst>
      <pc:sldChg chg="add">
        <pc:chgData name="Jude Hadfield" userId="dd15f2cf38c45536" providerId="LiveId" clId="{A194CDF6-E241-48DC-B43F-4933F220517C}" dt="2020-02-22T14:05:45.726" v="1063"/>
        <pc:sldMkLst>
          <pc:docMk/>
          <pc:sldMk cId="3465282183" sldId="261"/>
        </pc:sldMkLst>
      </pc:sldChg>
      <pc:sldChg chg="add">
        <pc:chgData name="Jude Hadfield" userId="dd15f2cf38c45536" providerId="LiveId" clId="{A194CDF6-E241-48DC-B43F-4933F220517C}" dt="2020-02-22T14:06:25.392" v="1065"/>
        <pc:sldMkLst>
          <pc:docMk/>
          <pc:sldMk cId="1103913534" sldId="262"/>
        </pc:sldMkLst>
      </pc:sldChg>
      <pc:sldChg chg="add">
        <pc:chgData name="Jude Hadfield" userId="dd15f2cf38c45536" providerId="LiveId" clId="{A194CDF6-E241-48DC-B43F-4933F220517C}" dt="2020-02-22T14:07:18.863" v="1067"/>
        <pc:sldMkLst>
          <pc:docMk/>
          <pc:sldMk cId="2541152619" sldId="264"/>
        </pc:sldMkLst>
      </pc:sldChg>
      <pc:sldChg chg="add del">
        <pc:chgData name="Jude Hadfield" userId="dd15f2cf38c45536" providerId="LiveId" clId="{A194CDF6-E241-48DC-B43F-4933F220517C}" dt="2020-02-16T16:26:57.365" v="207" actId="47"/>
        <pc:sldMkLst>
          <pc:docMk/>
          <pc:sldMk cId="4257326989" sldId="277"/>
        </pc:sldMkLst>
      </pc:sldChg>
      <pc:sldChg chg="del">
        <pc:chgData name="Jude Hadfield" userId="dd15f2cf38c45536" providerId="LiveId" clId="{A194CDF6-E241-48DC-B43F-4933F220517C}" dt="2020-02-22T14:07:21.232" v="1068" actId="47"/>
        <pc:sldMkLst>
          <pc:docMk/>
          <pc:sldMk cId="952083668" sldId="282"/>
        </pc:sldMkLst>
      </pc:sldChg>
      <pc:sldChg chg="del">
        <pc:chgData name="Jude Hadfield" userId="dd15f2cf38c45536" providerId="LiveId" clId="{A194CDF6-E241-48DC-B43F-4933F220517C}" dt="2020-02-15T21:46:36.947" v="3" actId="47"/>
        <pc:sldMkLst>
          <pc:docMk/>
          <pc:sldMk cId="1913604005" sldId="480"/>
        </pc:sldMkLst>
      </pc:sldChg>
      <pc:sldChg chg="modAnim">
        <pc:chgData name="Jude Hadfield" userId="dd15f2cf38c45536" providerId="LiveId" clId="{A194CDF6-E241-48DC-B43F-4933F220517C}" dt="2020-02-18T20:18:32.553" v="747"/>
        <pc:sldMkLst>
          <pc:docMk/>
          <pc:sldMk cId="2030599665" sldId="630"/>
        </pc:sldMkLst>
      </pc:sldChg>
      <pc:sldChg chg="modSp mod">
        <pc:chgData name="Jude Hadfield" userId="dd15f2cf38c45536" providerId="LiveId" clId="{A194CDF6-E241-48DC-B43F-4933F220517C}" dt="2020-02-21T10:55:32.374" v="994" actId="167"/>
        <pc:sldMkLst>
          <pc:docMk/>
          <pc:sldMk cId="2349510202" sldId="723"/>
        </pc:sldMkLst>
        <pc:spChg chg="mod">
          <ac:chgData name="Jude Hadfield" userId="dd15f2cf38c45536" providerId="LiveId" clId="{A194CDF6-E241-48DC-B43F-4933F220517C}" dt="2020-02-18T20:10:33.180" v="695" actId="20577"/>
          <ac:spMkLst>
            <pc:docMk/>
            <pc:sldMk cId="2349510202" sldId="723"/>
            <ac:spMk id="25" creationId="{54EAC907-53CD-42FD-AA0E-BE1A38600A66}"/>
          </ac:spMkLst>
        </pc:spChg>
        <pc:picChg chg="mod">
          <ac:chgData name="Jude Hadfield" userId="dd15f2cf38c45536" providerId="LiveId" clId="{A194CDF6-E241-48DC-B43F-4933F220517C}" dt="2020-02-21T10:55:14.175" v="991" actId="1076"/>
          <ac:picMkLst>
            <pc:docMk/>
            <pc:sldMk cId="2349510202" sldId="723"/>
            <ac:picMk id="2" creationId="{349D192D-2C87-43E6-AF3A-7EAF6C75009B}"/>
          </ac:picMkLst>
        </pc:picChg>
        <pc:picChg chg="mod ord">
          <ac:chgData name="Jude Hadfield" userId="dd15f2cf38c45536" providerId="LiveId" clId="{A194CDF6-E241-48DC-B43F-4933F220517C}" dt="2020-02-21T10:55:32.374" v="994" actId="167"/>
          <ac:picMkLst>
            <pc:docMk/>
            <pc:sldMk cId="2349510202" sldId="723"/>
            <ac:picMk id="6" creationId="{A41FC2B6-14A7-40DA-A717-C2F1650F5EC8}"/>
          </ac:picMkLst>
        </pc:picChg>
        <pc:picChg chg="mod">
          <ac:chgData name="Jude Hadfield" userId="dd15f2cf38c45536" providerId="LiveId" clId="{A194CDF6-E241-48DC-B43F-4933F220517C}" dt="2020-02-21T10:55:27.694" v="993" actId="1076"/>
          <ac:picMkLst>
            <pc:docMk/>
            <pc:sldMk cId="2349510202" sldId="723"/>
            <ac:picMk id="7" creationId="{7030E19E-A544-4AF6-BF27-9E1E77C89CAA}"/>
          </ac:picMkLst>
        </pc:picChg>
      </pc:sldChg>
      <pc:sldChg chg="modSp mod">
        <pc:chgData name="Jude Hadfield" userId="dd15f2cf38c45536" providerId="LiveId" clId="{A194CDF6-E241-48DC-B43F-4933F220517C}" dt="2020-02-18T20:11:09.573" v="698" actId="20577"/>
        <pc:sldMkLst>
          <pc:docMk/>
          <pc:sldMk cId="385614815" sldId="725"/>
        </pc:sldMkLst>
        <pc:spChg chg="mod">
          <ac:chgData name="Jude Hadfield" userId="dd15f2cf38c45536" providerId="LiveId" clId="{A194CDF6-E241-48DC-B43F-4933F220517C}" dt="2020-02-18T20:11:04.282" v="697" actId="20577"/>
          <ac:spMkLst>
            <pc:docMk/>
            <pc:sldMk cId="385614815" sldId="725"/>
            <ac:spMk id="20" creationId="{0F8C37B7-3DDB-43E1-A8AE-7E1B880522DA}"/>
          </ac:spMkLst>
        </pc:spChg>
        <pc:spChg chg="mod">
          <ac:chgData name="Jude Hadfield" userId="dd15f2cf38c45536" providerId="LiveId" clId="{A194CDF6-E241-48DC-B43F-4933F220517C}" dt="2020-02-18T20:11:09.573" v="698" actId="20577"/>
          <ac:spMkLst>
            <pc:docMk/>
            <pc:sldMk cId="385614815" sldId="725"/>
            <ac:spMk id="34" creationId="{6A4206D9-B7E3-4634-AA38-65EA35E67DEF}"/>
          </ac:spMkLst>
        </pc:spChg>
        <pc:spChg chg="mod">
          <ac:chgData name="Jude Hadfield" userId="dd15f2cf38c45536" providerId="LiveId" clId="{A194CDF6-E241-48DC-B43F-4933F220517C}" dt="2020-02-16T15:56:06.067" v="193" actId="20577"/>
          <ac:spMkLst>
            <pc:docMk/>
            <pc:sldMk cId="385614815" sldId="725"/>
            <ac:spMk id="36" creationId="{F94389A3-A650-4C1B-BFA5-BC0514B19209}"/>
          </ac:spMkLst>
        </pc:spChg>
      </pc:sldChg>
      <pc:sldChg chg="modSp mod">
        <pc:chgData name="Jude Hadfield" userId="dd15f2cf38c45536" providerId="LiveId" clId="{A194CDF6-E241-48DC-B43F-4933F220517C}" dt="2020-02-21T10:56:25.067" v="996" actId="1076"/>
        <pc:sldMkLst>
          <pc:docMk/>
          <pc:sldMk cId="3199512309" sldId="726"/>
        </pc:sldMkLst>
        <pc:spChg chg="mod">
          <ac:chgData name="Jude Hadfield" userId="dd15f2cf38c45536" providerId="LiveId" clId="{A194CDF6-E241-48DC-B43F-4933F220517C}" dt="2020-02-18T20:11:26.717" v="700" actId="20577"/>
          <ac:spMkLst>
            <pc:docMk/>
            <pc:sldMk cId="3199512309" sldId="726"/>
            <ac:spMk id="25" creationId="{54EAC907-53CD-42FD-AA0E-BE1A38600A66}"/>
          </ac:spMkLst>
        </pc:spChg>
        <pc:spChg chg="mod">
          <ac:chgData name="Jude Hadfield" userId="dd15f2cf38c45536" providerId="LiveId" clId="{A194CDF6-E241-48DC-B43F-4933F220517C}" dt="2020-02-17T16:34:02.788" v="672" actId="20577"/>
          <ac:spMkLst>
            <pc:docMk/>
            <pc:sldMk cId="3199512309" sldId="726"/>
            <ac:spMk id="36" creationId="{5406FE24-29A3-4D7F-B26D-F78FA2F20700}"/>
          </ac:spMkLst>
        </pc:spChg>
        <pc:spChg chg="mod">
          <ac:chgData name="Jude Hadfield" userId="dd15f2cf38c45536" providerId="LiveId" clId="{A194CDF6-E241-48DC-B43F-4933F220517C}" dt="2020-02-18T20:11:45.700" v="702" actId="14100"/>
          <ac:spMkLst>
            <pc:docMk/>
            <pc:sldMk cId="3199512309" sldId="726"/>
            <ac:spMk id="42" creationId="{394D4CC7-3F3C-4DC6-A728-057A13E10BCE}"/>
          </ac:spMkLst>
        </pc:spChg>
        <pc:picChg chg="mod">
          <ac:chgData name="Jude Hadfield" userId="dd15f2cf38c45536" providerId="LiveId" clId="{A194CDF6-E241-48DC-B43F-4933F220517C}" dt="2020-02-21T10:56:25.067" v="996" actId="1076"/>
          <ac:picMkLst>
            <pc:docMk/>
            <pc:sldMk cId="3199512309" sldId="726"/>
            <ac:picMk id="4" creationId="{FFCA5499-CA6D-413B-BC01-A12D73CA9D4F}"/>
          </ac:picMkLst>
        </pc:picChg>
      </pc:sldChg>
      <pc:sldChg chg="addSp delSp modSp mod delAnim modAnim modNotesTx">
        <pc:chgData name="Jude Hadfield" userId="dd15f2cf38c45536" providerId="LiveId" clId="{A194CDF6-E241-48DC-B43F-4933F220517C}" dt="2020-02-21T11:00:50.624" v="1000" actId="1076"/>
        <pc:sldMkLst>
          <pc:docMk/>
          <pc:sldMk cId="4101590771" sldId="727"/>
        </pc:sldMkLst>
        <pc:spChg chg="add mod">
          <ac:chgData name="Jude Hadfield" userId="dd15f2cf38c45536" providerId="LiveId" clId="{A194CDF6-E241-48DC-B43F-4933F220517C}" dt="2020-02-15T22:06:40.901" v="108" actId="1076"/>
          <ac:spMkLst>
            <pc:docMk/>
            <pc:sldMk cId="4101590771" sldId="727"/>
            <ac:spMk id="14" creationId="{01C3A8ED-CBDE-496F-A56F-D4B8FAAFFD3A}"/>
          </ac:spMkLst>
        </pc:spChg>
        <pc:spChg chg="add mod">
          <ac:chgData name="Jude Hadfield" userId="dd15f2cf38c45536" providerId="LiveId" clId="{A194CDF6-E241-48DC-B43F-4933F220517C}" dt="2020-02-15T22:06:43.861" v="109" actId="1076"/>
          <ac:spMkLst>
            <pc:docMk/>
            <pc:sldMk cId="4101590771" sldId="727"/>
            <ac:spMk id="19" creationId="{C076646E-4525-4458-8C61-7F21EF262636}"/>
          </ac:spMkLst>
        </pc:spChg>
        <pc:spChg chg="add mod">
          <ac:chgData name="Jude Hadfield" userId="dd15f2cf38c45536" providerId="LiveId" clId="{A194CDF6-E241-48DC-B43F-4933F220517C}" dt="2020-02-17T16:35:11.247" v="688" actId="20577"/>
          <ac:spMkLst>
            <pc:docMk/>
            <pc:sldMk cId="4101590771" sldId="727"/>
            <ac:spMk id="21" creationId="{2475AED6-EE02-4A24-896E-96AC4EB107CD}"/>
          </ac:spMkLst>
        </pc:spChg>
        <pc:spChg chg="mod">
          <ac:chgData name="Jude Hadfield" userId="dd15f2cf38c45536" providerId="LiveId" clId="{A194CDF6-E241-48DC-B43F-4933F220517C}" dt="2020-02-17T16:35:05.572" v="686" actId="20577"/>
          <ac:spMkLst>
            <pc:docMk/>
            <pc:sldMk cId="4101590771" sldId="727"/>
            <ac:spMk id="23" creationId="{C0F32FB6-AC86-A844-A3EC-4C704F662516}"/>
          </ac:spMkLst>
        </pc:spChg>
        <pc:spChg chg="mod">
          <ac:chgData name="Jude Hadfield" userId="dd15f2cf38c45536" providerId="LiveId" clId="{A194CDF6-E241-48DC-B43F-4933F220517C}" dt="2020-02-15T22:08:17.506" v="123" actId="14100"/>
          <ac:spMkLst>
            <pc:docMk/>
            <pc:sldMk cId="4101590771" sldId="727"/>
            <ac:spMk id="24" creationId="{364F8D67-1A5E-AB4B-9552-49975FA88779}"/>
          </ac:spMkLst>
        </pc:spChg>
        <pc:spChg chg="del">
          <ac:chgData name="Jude Hadfield" userId="dd15f2cf38c45536" providerId="LiveId" clId="{A194CDF6-E241-48DC-B43F-4933F220517C}" dt="2020-02-15T22:04:19.194" v="85" actId="478"/>
          <ac:spMkLst>
            <pc:docMk/>
            <pc:sldMk cId="4101590771" sldId="727"/>
            <ac:spMk id="25" creationId="{54EAC907-53CD-42FD-AA0E-BE1A38600A66}"/>
          </ac:spMkLst>
        </pc:spChg>
        <pc:picChg chg="mod modCrop">
          <ac:chgData name="Jude Hadfield" userId="dd15f2cf38c45536" providerId="LiveId" clId="{A194CDF6-E241-48DC-B43F-4933F220517C}" dt="2020-02-21T11:00:50.624" v="1000" actId="1076"/>
          <ac:picMkLst>
            <pc:docMk/>
            <pc:sldMk cId="4101590771" sldId="727"/>
            <ac:picMk id="2" creationId="{EBDD3375-8E37-4C49-8B94-184FF6B69C49}"/>
          </ac:picMkLst>
        </pc:picChg>
        <pc:picChg chg="add del">
          <ac:chgData name="Jude Hadfield" userId="dd15f2cf38c45536" providerId="LiveId" clId="{A194CDF6-E241-48DC-B43F-4933F220517C}" dt="2020-02-15T22:03:54.141" v="79" actId="478"/>
          <ac:picMkLst>
            <pc:docMk/>
            <pc:sldMk cId="4101590771" sldId="727"/>
            <ac:picMk id="3" creationId="{2BFFA0EE-83BD-4433-BEA9-A5954593E579}"/>
          </ac:picMkLst>
        </pc:picChg>
        <pc:picChg chg="add mod">
          <ac:chgData name="Jude Hadfield" userId="dd15f2cf38c45536" providerId="LiveId" clId="{A194CDF6-E241-48DC-B43F-4933F220517C}" dt="2020-02-15T22:06:36.174" v="106" actId="14100"/>
          <ac:picMkLst>
            <pc:docMk/>
            <pc:sldMk cId="4101590771" sldId="727"/>
            <ac:picMk id="4" creationId="{6D13F9A1-6DF8-4762-B91A-106D2CA8E5EF}"/>
          </ac:picMkLst>
        </pc:picChg>
        <pc:picChg chg="add mod">
          <ac:chgData name="Jude Hadfield" userId="dd15f2cf38c45536" providerId="LiveId" clId="{A194CDF6-E241-48DC-B43F-4933F220517C}" dt="2020-02-21T11:00:34.022" v="998" actId="14100"/>
          <ac:picMkLst>
            <pc:docMk/>
            <pc:sldMk cId="4101590771" sldId="727"/>
            <ac:picMk id="5" creationId="{D987DB16-7979-4318-980C-6673E070E865}"/>
          </ac:picMkLst>
        </pc:picChg>
        <pc:picChg chg="add mod">
          <ac:chgData name="Jude Hadfield" userId="dd15f2cf38c45536" providerId="LiveId" clId="{A194CDF6-E241-48DC-B43F-4933F220517C}" dt="2020-02-15T22:08:10.665" v="121" actId="1076"/>
          <ac:picMkLst>
            <pc:docMk/>
            <pc:sldMk cId="4101590771" sldId="727"/>
            <ac:picMk id="6" creationId="{32D47891-C420-45A5-96D3-7B63DBC3E676}"/>
          </ac:picMkLst>
        </pc:picChg>
      </pc:sldChg>
      <pc:sldChg chg="addSp delSp modSp mod modAnim">
        <pc:chgData name="Jude Hadfield" userId="dd15f2cf38c45536" providerId="LiveId" clId="{A194CDF6-E241-48DC-B43F-4933F220517C}" dt="2020-02-19T11:22:54.289" v="770" actId="478"/>
        <pc:sldMkLst>
          <pc:docMk/>
          <pc:sldMk cId="1971611644" sldId="729"/>
        </pc:sldMkLst>
        <pc:spChg chg="mod">
          <ac:chgData name="Jude Hadfield" userId="dd15f2cf38c45536" providerId="LiveId" clId="{A194CDF6-E241-48DC-B43F-4933F220517C}" dt="2020-02-19T11:21:51.482" v="762" actId="14100"/>
          <ac:spMkLst>
            <pc:docMk/>
            <pc:sldMk cId="1971611644" sldId="729"/>
            <ac:spMk id="17" creationId="{701C036D-5D70-4949-989C-2988668F741C}"/>
          </ac:spMkLst>
        </pc:spChg>
        <pc:spChg chg="mod">
          <ac:chgData name="Jude Hadfield" userId="dd15f2cf38c45536" providerId="LiveId" clId="{A194CDF6-E241-48DC-B43F-4933F220517C}" dt="2020-02-16T17:12:20.860" v="661" actId="20577"/>
          <ac:spMkLst>
            <pc:docMk/>
            <pc:sldMk cId="1971611644" sldId="729"/>
            <ac:spMk id="22" creationId="{0DAEF1CE-60B0-45EE-908E-2E9E571752BC}"/>
          </ac:spMkLst>
        </pc:spChg>
        <pc:picChg chg="del mod">
          <ac:chgData name="Jude Hadfield" userId="dd15f2cf38c45536" providerId="LiveId" clId="{A194CDF6-E241-48DC-B43F-4933F220517C}" dt="2020-02-19T11:22:54.289" v="770" actId="478"/>
          <ac:picMkLst>
            <pc:docMk/>
            <pc:sldMk cId="1971611644" sldId="729"/>
            <ac:picMk id="2" creationId="{E1D1ACDC-8E67-42C8-B8B8-5BC810ECFD8A}"/>
          </ac:picMkLst>
        </pc:picChg>
        <pc:picChg chg="add mod">
          <ac:chgData name="Jude Hadfield" userId="dd15f2cf38c45536" providerId="LiveId" clId="{A194CDF6-E241-48DC-B43F-4933F220517C}" dt="2020-02-19T11:21:33.722" v="758" actId="1076"/>
          <ac:picMkLst>
            <pc:docMk/>
            <pc:sldMk cId="1971611644" sldId="729"/>
            <ac:picMk id="6" creationId="{BB8E7953-8699-4392-B4DF-11CDA45D898A}"/>
          </ac:picMkLst>
        </pc:picChg>
      </pc:sldChg>
      <pc:sldChg chg="modSp mod">
        <pc:chgData name="Jude Hadfield" userId="dd15f2cf38c45536" providerId="LiveId" clId="{A194CDF6-E241-48DC-B43F-4933F220517C}" dt="2020-02-21T11:36:44.624" v="1006" actId="1076"/>
        <pc:sldMkLst>
          <pc:docMk/>
          <pc:sldMk cId="2631649553" sldId="732"/>
        </pc:sldMkLst>
        <pc:spChg chg="mod">
          <ac:chgData name="Jude Hadfield" userId="dd15f2cf38c45536" providerId="LiveId" clId="{A194CDF6-E241-48DC-B43F-4933F220517C}" dt="2020-02-21T11:36:44.624" v="1006" actId="1076"/>
          <ac:spMkLst>
            <pc:docMk/>
            <pc:sldMk cId="2631649553" sldId="732"/>
            <ac:spMk id="16" creationId="{F76A8D78-5742-2E41-8706-20115BB35CE5}"/>
          </ac:spMkLst>
        </pc:spChg>
        <pc:spChg chg="mod">
          <ac:chgData name="Jude Hadfield" userId="dd15f2cf38c45536" providerId="LiveId" clId="{A194CDF6-E241-48DC-B43F-4933F220517C}" dt="2020-02-16T17:12:41.820" v="667" actId="20577"/>
          <ac:spMkLst>
            <pc:docMk/>
            <pc:sldMk cId="2631649553" sldId="732"/>
            <ac:spMk id="30" creationId="{D7670C93-856E-435B-B62D-652B60EF0551}"/>
          </ac:spMkLst>
        </pc:spChg>
      </pc:sldChg>
      <pc:sldChg chg="addSp delSp modSp mod modAnim modNotesTx">
        <pc:chgData name="Jude Hadfield" userId="dd15f2cf38c45536" providerId="LiveId" clId="{A194CDF6-E241-48DC-B43F-4933F220517C}" dt="2020-02-21T10:56:46.890" v="997" actId="12789"/>
        <pc:sldMkLst>
          <pc:docMk/>
          <pc:sldMk cId="4267697721" sldId="733"/>
        </pc:sldMkLst>
        <pc:spChg chg="add del mod">
          <ac:chgData name="Jude Hadfield" userId="dd15f2cf38c45536" providerId="LiveId" clId="{A194CDF6-E241-48DC-B43F-4933F220517C}" dt="2020-02-16T16:43:01.309" v="447" actId="478"/>
          <ac:spMkLst>
            <pc:docMk/>
            <pc:sldMk cId="4267697721" sldId="733"/>
            <ac:spMk id="3" creationId="{E4FDC9DA-8257-4099-B065-831C08C516E4}"/>
          </ac:spMkLst>
        </pc:spChg>
        <pc:spChg chg="add mod">
          <ac:chgData name="Jude Hadfield" userId="dd15f2cf38c45536" providerId="LiveId" clId="{A194CDF6-E241-48DC-B43F-4933F220517C}" dt="2020-02-16T16:47:54.488" v="510" actId="14100"/>
          <ac:spMkLst>
            <pc:docMk/>
            <pc:sldMk cId="4267697721" sldId="733"/>
            <ac:spMk id="19" creationId="{F7BAE702-4917-429D-99E5-B3FA0D1E83A3}"/>
          </ac:spMkLst>
        </pc:spChg>
        <pc:spChg chg="mod">
          <ac:chgData name="Jude Hadfield" userId="dd15f2cf38c45536" providerId="LiveId" clId="{A194CDF6-E241-48DC-B43F-4933F220517C}" dt="2020-02-18T20:12:52.719" v="708" actId="20577"/>
          <ac:spMkLst>
            <pc:docMk/>
            <pc:sldMk cId="4267697721" sldId="733"/>
            <ac:spMk id="25" creationId="{54EAC907-53CD-42FD-AA0E-BE1A38600A66}"/>
          </ac:spMkLst>
        </pc:spChg>
        <pc:spChg chg="mod">
          <ac:chgData name="Jude Hadfield" userId="dd15f2cf38c45536" providerId="LiveId" clId="{A194CDF6-E241-48DC-B43F-4933F220517C}" dt="2020-02-19T14:57:01.479" v="987" actId="113"/>
          <ac:spMkLst>
            <pc:docMk/>
            <pc:sldMk cId="4267697721" sldId="733"/>
            <ac:spMk id="57" creationId="{90B752B9-D8C6-4F70-A597-114227470D4C}"/>
          </ac:spMkLst>
        </pc:spChg>
        <pc:spChg chg="mod">
          <ac:chgData name="Jude Hadfield" userId="dd15f2cf38c45536" providerId="LiveId" clId="{A194CDF6-E241-48DC-B43F-4933F220517C}" dt="2020-02-16T16:46:52.663" v="498" actId="1076"/>
          <ac:spMkLst>
            <pc:docMk/>
            <pc:sldMk cId="4267697721" sldId="733"/>
            <ac:spMk id="62" creationId="{186F0F29-ABC6-4895-AF85-052A80847AB1}"/>
          </ac:spMkLst>
        </pc:spChg>
        <pc:spChg chg="mod">
          <ac:chgData name="Jude Hadfield" userId="dd15f2cf38c45536" providerId="LiveId" clId="{A194CDF6-E241-48DC-B43F-4933F220517C}" dt="2020-02-16T16:47:50.221" v="509" actId="14100"/>
          <ac:spMkLst>
            <pc:docMk/>
            <pc:sldMk cId="4267697721" sldId="733"/>
            <ac:spMk id="63" creationId="{662B93E9-2B18-4DD7-8880-E82DBF7C3871}"/>
          </ac:spMkLst>
        </pc:spChg>
        <pc:picChg chg="add del mod">
          <ac:chgData name="Jude Hadfield" userId="dd15f2cf38c45536" providerId="LiveId" clId="{A194CDF6-E241-48DC-B43F-4933F220517C}" dt="2020-02-19T14:55:27.201" v="772" actId="478"/>
          <ac:picMkLst>
            <pc:docMk/>
            <pc:sldMk cId="4267697721" sldId="733"/>
            <ac:picMk id="2" creationId="{5702E592-260D-4FD1-AA16-954026AFC32B}"/>
          </ac:picMkLst>
        </pc:picChg>
        <pc:picChg chg="add mod">
          <ac:chgData name="Jude Hadfield" userId="dd15f2cf38c45536" providerId="LiveId" clId="{A194CDF6-E241-48DC-B43F-4933F220517C}" dt="2020-02-21T10:56:46.890" v="997" actId="12789"/>
          <ac:picMkLst>
            <pc:docMk/>
            <pc:sldMk cId="4267697721" sldId="733"/>
            <ac:picMk id="4" creationId="{5951FF45-996E-4DDA-B522-E26D4BD57BE1}"/>
          </ac:picMkLst>
        </pc:picChg>
        <pc:picChg chg="mod">
          <ac:chgData name="Jude Hadfield" userId="dd15f2cf38c45536" providerId="LiveId" clId="{A194CDF6-E241-48DC-B43F-4933F220517C}" dt="2020-02-21T10:56:46.890" v="997" actId="12789"/>
          <ac:picMkLst>
            <pc:docMk/>
            <pc:sldMk cId="4267697721" sldId="733"/>
            <ac:picMk id="7" creationId="{B0A06729-7281-49DE-AF3B-7DD2098CDAD4}"/>
          </ac:picMkLst>
        </pc:picChg>
        <pc:picChg chg="add del">
          <ac:chgData name="Jude Hadfield" userId="dd15f2cf38c45536" providerId="LiveId" clId="{A194CDF6-E241-48DC-B43F-4933F220517C}" dt="2020-02-16T16:43:45.688" v="454" actId="478"/>
          <ac:picMkLst>
            <pc:docMk/>
            <pc:sldMk cId="4267697721" sldId="733"/>
            <ac:picMk id="20" creationId="{5C0BF89A-2240-4225-A72A-2A1668ECD599}"/>
          </ac:picMkLst>
        </pc:picChg>
      </pc:sldChg>
      <pc:sldChg chg="del">
        <pc:chgData name="Jude Hadfield" userId="dd15f2cf38c45536" providerId="LiveId" clId="{A194CDF6-E241-48DC-B43F-4933F220517C}" dt="2020-02-15T21:23:33.152" v="1" actId="47"/>
        <pc:sldMkLst>
          <pc:docMk/>
          <pc:sldMk cId="2901088302" sldId="784"/>
        </pc:sldMkLst>
      </pc:sldChg>
      <pc:sldChg chg="addSp delSp modSp mod modAnim modNotesTx">
        <pc:chgData name="Jude Hadfield" userId="dd15f2cf38c45536" providerId="LiveId" clId="{A194CDF6-E241-48DC-B43F-4933F220517C}" dt="2020-02-18T20:15:29.379" v="723"/>
        <pc:sldMkLst>
          <pc:docMk/>
          <pc:sldMk cId="1513384550" sldId="785"/>
        </pc:sldMkLst>
        <pc:spChg chg="mod">
          <ac:chgData name="Jude Hadfield" userId="dd15f2cf38c45536" providerId="LiveId" clId="{A194CDF6-E241-48DC-B43F-4933F220517C}" dt="2020-02-17T16:34:57.328" v="680" actId="20577"/>
          <ac:spMkLst>
            <pc:docMk/>
            <pc:sldMk cId="1513384550" sldId="785"/>
            <ac:spMk id="14" creationId="{B17CDF9E-499C-455E-B984-A64D21FE96E0}"/>
          </ac:spMkLst>
        </pc:spChg>
        <pc:spChg chg="mod">
          <ac:chgData name="Jude Hadfield" userId="dd15f2cf38c45536" providerId="LiveId" clId="{A194CDF6-E241-48DC-B43F-4933F220517C}" dt="2020-02-16T17:03:12.153" v="592" actId="122"/>
          <ac:spMkLst>
            <pc:docMk/>
            <pc:sldMk cId="1513384550" sldId="785"/>
            <ac:spMk id="25" creationId="{54EAC907-53CD-42FD-AA0E-BE1A38600A66}"/>
          </ac:spMkLst>
        </pc:spChg>
        <pc:picChg chg="add mod modCrop">
          <ac:chgData name="Jude Hadfield" userId="dd15f2cf38c45536" providerId="LiveId" clId="{A194CDF6-E241-48DC-B43F-4933F220517C}" dt="2020-02-15T21:56:11.462" v="76" actId="1076"/>
          <ac:picMkLst>
            <pc:docMk/>
            <pc:sldMk cId="1513384550" sldId="785"/>
            <ac:picMk id="2" creationId="{C7977468-78C8-43D2-86E8-F16336EC4761}"/>
          </ac:picMkLst>
        </pc:picChg>
        <pc:picChg chg="add mod">
          <ac:chgData name="Jude Hadfield" userId="dd15f2cf38c45536" providerId="LiveId" clId="{A194CDF6-E241-48DC-B43F-4933F220517C}" dt="2020-02-16T17:05:23.750" v="606" actId="1076"/>
          <ac:picMkLst>
            <pc:docMk/>
            <pc:sldMk cId="1513384550" sldId="785"/>
            <ac:picMk id="3" creationId="{F7AB6150-1C15-4936-9CE5-F0217A074218}"/>
          </ac:picMkLst>
        </pc:picChg>
        <pc:picChg chg="del">
          <ac:chgData name="Jude Hadfield" userId="dd15f2cf38c45536" providerId="LiveId" clId="{A194CDF6-E241-48DC-B43F-4933F220517C}" dt="2020-02-15T21:55:40.354" v="70" actId="478"/>
          <ac:picMkLst>
            <pc:docMk/>
            <pc:sldMk cId="1513384550" sldId="785"/>
            <ac:picMk id="4" creationId="{133E5A80-F9C8-4A89-BD7B-3E42F26B4CD8}"/>
          </ac:picMkLst>
        </pc:picChg>
        <pc:picChg chg="add mod">
          <ac:chgData name="Jude Hadfield" userId="dd15f2cf38c45536" providerId="LiveId" clId="{A194CDF6-E241-48DC-B43F-4933F220517C}" dt="2020-02-16T17:07:06.285" v="618" actId="1076"/>
          <ac:picMkLst>
            <pc:docMk/>
            <pc:sldMk cId="1513384550" sldId="785"/>
            <ac:picMk id="5" creationId="{1BE454B3-220F-4131-972C-332B0D53CE8F}"/>
          </ac:picMkLst>
        </pc:picChg>
      </pc:sldChg>
      <pc:sldChg chg="modSp mod">
        <pc:chgData name="Jude Hadfield" userId="dd15f2cf38c45536" providerId="LiveId" clId="{A194CDF6-E241-48DC-B43F-4933F220517C}" dt="2020-02-17T16:36:01.433" v="690" actId="20577"/>
        <pc:sldMkLst>
          <pc:docMk/>
          <pc:sldMk cId="1369400289" sldId="786"/>
        </pc:sldMkLst>
        <pc:spChg chg="mod">
          <ac:chgData name="Jude Hadfield" userId="dd15f2cf38c45536" providerId="LiveId" clId="{A194CDF6-E241-48DC-B43F-4933F220517C}" dt="2020-02-17T16:36:01.433" v="690" actId="20577"/>
          <ac:spMkLst>
            <pc:docMk/>
            <pc:sldMk cId="1369400289" sldId="786"/>
            <ac:spMk id="16" creationId="{F76A8D78-5742-2E41-8706-20115BB35CE5}"/>
          </ac:spMkLst>
        </pc:spChg>
      </pc:sldChg>
      <pc:sldChg chg="addSp delSp modSp del mod">
        <pc:chgData name="Jude Hadfield" userId="dd15f2cf38c45536" providerId="LiveId" clId="{A194CDF6-E241-48DC-B43F-4933F220517C}" dt="2020-02-21T11:36:21.679" v="1005" actId="47"/>
        <pc:sldMkLst>
          <pc:docMk/>
          <pc:sldMk cId="1347043316" sldId="787"/>
        </pc:sldMkLst>
        <pc:spChg chg="add del">
          <ac:chgData name="Jude Hadfield" userId="dd15f2cf38c45536" providerId="LiveId" clId="{A194CDF6-E241-48DC-B43F-4933F220517C}" dt="2020-02-21T11:35:29.424" v="1002" actId="478"/>
          <ac:spMkLst>
            <pc:docMk/>
            <pc:sldMk cId="1347043316" sldId="787"/>
            <ac:spMk id="11" creationId="{94AFA06F-1D78-4FAC-AE67-7E6565CED811}"/>
          </ac:spMkLst>
        </pc:spChg>
        <pc:spChg chg="add">
          <ac:chgData name="Jude Hadfield" userId="dd15f2cf38c45536" providerId="LiveId" clId="{A194CDF6-E241-48DC-B43F-4933F220517C}" dt="2020-02-21T11:35:49.782" v="1003"/>
          <ac:spMkLst>
            <pc:docMk/>
            <pc:sldMk cId="1347043316" sldId="787"/>
            <ac:spMk id="12" creationId="{7EA5E173-148F-48BE-865A-DB37ADFD15BB}"/>
          </ac:spMkLst>
        </pc:spChg>
        <pc:picChg chg="add mod">
          <ac:chgData name="Jude Hadfield" userId="dd15f2cf38c45536" providerId="LiveId" clId="{A194CDF6-E241-48DC-B43F-4933F220517C}" dt="2020-02-19T15:00:07.611" v="990" actId="14100"/>
          <ac:picMkLst>
            <pc:docMk/>
            <pc:sldMk cId="1347043316" sldId="787"/>
            <ac:picMk id="2" creationId="{48DB5101-6312-4ECE-9873-AAD5BEC5BC51}"/>
          </ac:picMkLst>
        </pc:picChg>
      </pc:sldChg>
      <pc:sldChg chg="addSp modSp mod modAnim modNotesTx">
        <pc:chgData name="Jude Hadfield" userId="dd15f2cf38c45536" providerId="LiveId" clId="{A194CDF6-E241-48DC-B43F-4933F220517C}" dt="2020-02-18T20:14:06.489" v="719" actId="14100"/>
        <pc:sldMkLst>
          <pc:docMk/>
          <pc:sldMk cId="3684818781" sldId="788"/>
        </pc:sldMkLst>
        <pc:spChg chg="add mod">
          <ac:chgData name="Jude Hadfield" userId="dd15f2cf38c45536" providerId="LiveId" clId="{A194CDF6-E241-48DC-B43F-4933F220517C}" dt="2020-02-16T16:51:10.254" v="530" actId="1076"/>
          <ac:spMkLst>
            <pc:docMk/>
            <pc:sldMk cId="3684818781" sldId="788"/>
            <ac:spMk id="4" creationId="{35E801C4-A0AA-4C4B-88D2-0CCF51EDEDEA}"/>
          </ac:spMkLst>
        </pc:spChg>
        <pc:spChg chg="add mod">
          <ac:chgData name="Jude Hadfield" userId="dd15f2cf38c45536" providerId="LiveId" clId="{A194CDF6-E241-48DC-B43F-4933F220517C}" dt="2020-02-16T16:50:51.506" v="522"/>
          <ac:spMkLst>
            <pc:docMk/>
            <pc:sldMk cId="3684818781" sldId="788"/>
            <ac:spMk id="13" creationId="{295809AF-56C0-42D7-838E-71C0605CF13A}"/>
          </ac:spMkLst>
        </pc:spChg>
        <pc:spChg chg="mod">
          <ac:chgData name="Jude Hadfield" userId="dd15f2cf38c45536" providerId="LiveId" clId="{A194CDF6-E241-48DC-B43F-4933F220517C}" dt="2020-02-18T20:13:50.799" v="717" actId="20577"/>
          <ac:spMkLst>
            <pc:docMk/>
            <pc:sldMk cId="3684818781" sldId="788"/>
            <ac:spMk id="25" creationId="{54EAC907-53CD-42FD-AA0E-BE1A38600A66}"/>
          </ac:spMkLst>
        </pc:spChg>
        <pc:spChg chg="mod">
          <ac:chgData name="Jude Hadfield" userId="dd15f2cf38c45536" providerId="LiveId" clId="{A194CDF6-E241-48DC-B43F-4933F220517C}" dt="2020-02-18T20:14:06.489" v="719" actId="14100"/>
          <ac:spMkLst>
            <pc:docMk/>
            <pc:sldMk cId="3684818781" sldId="788"/>
            <ac:spMk id="36" creationId="{5406FE24-29A3-4D7F-B26D-F78FA2F20700}"/>
          </ac:spMkLst>
        </pc:spChg>
        <pc:picChg chg="mod">
          <ac:chgData name="Jude Hadfield" userId="dd15f2cf38c45536" providerId="LiveId" clId="{A194CDF6-E241-48DC-B43F-4933F220517C}" dt="2020-02-16T16:52:45.404" v="588" actId="1076"/>
          <ac:picMkLst>
            <pc:docMk/>
            <pc:sldMk cId="3684818781" sldId="788"/>
            <ac:picMk id="2" creationId="{1FE9D4BE-BFCA-4DBE-AC8C-20A2BA3C6204}"/>
          </ac:picMkLst>
        </pc:picChg>
        <pc:picChg chg="add mod">
          <ac:chgData name="Jude Hadfield" userId="dd15f2cf38c45536" providerId="LiveId" clId="{A194CDF6-E241-48DC-B43F-4933F220517C}" dt="2020-02-16T16:50:30.274" v="521"/>
          <ac:picMkLst>
            <pc:docMk/>
            <pc:sldMk cId="3684818781" sldId="788"/>
            <ac:picMk id="3" creationId="{DE86D9B5-EC45-4027-92DD-CDBA470F5A4A}"/>
          </ac:picMkLst>
        </pc:picChg>
      </pc:sldChg>
      <pc:sldChg chg="modSp">
        <pc:chgData name="Jude Hadfield" userId="dd15f2cf38c45536" providerId="LiveId" clId="{A194CDF6-E241-48DC-B43F-4933F220517C}" dt="2020-02-16T17:11:39.738" v="653" actId="20577"/>
        <pc:sldMkLst>
          <pc:docMk/>
          <pc:sldMk cId="2781903104" sldId="789"/>
        </pc:sldMkLst>
        <pc:spChg chg="mod">
          <ac:chgData name="Jude Hadfield" userId="dd15f2cf38c45536" providerId="LiveId" clId="{A194CDF6-E241-48DC-B43F-4933F220517C}" dt="2020-02-16T17:11:39.738" v="653" actId="20577"/>
          <ac:spMkLst>
            <pc:docMk/>
            <pc:sldMk cId="2781903104" sldId="789"/>
            <ac:spMk id="19" creationId="{2593FA18-60F6-43FD-BE77-5F555780F537}"/>
          </ac:spMkLst>
        </pc:spChg>
      </pc:sldChg>
      <pc:sldChg chg="addSp modSp mod modAnim">
        <pc:chgData name="Jude Hadfield" userId="dd15f2cf38c45536" providerId="LiveId" clId="{A194CDF6-E241-48DC-B43F-4933F220517C}" dt="2020-02-19T11:22:42.809" v="769" actId="1076"/>
        <pc:sldMkLst>
          <pc:docMk/>
          <pc:sldMk cId="2807834019" sldId="790"/>
        </pc:sldMkLst>
        <pc:spChg chg="mod">
          <ac:chgData name="Jude Hadfield" userId="dd15f2cf38c45536" providerId="LiveId" clId="{A194CDF6-E241-48DC-B43F-4933F220517C}" dt="2020-02-16T17:11:28.314" v="648" actId="20577"/>
          <ac:spMkLst>
            <pc:docMk/>
            <pc:sldMk cId="2807834019" sldId="790"/>
            <ac:spMk id="15" creationId="{E3004774-1DFC-4042-A41F-1D37E00637FA}"/>
          </ac:spMkLst>
        </pc:spChg>
        <pc:spChg chg="mod">
          <ac:chgData name="Jude Hadfield" userId="dd15f2cf38c45536" providerId="LiveId" clId="{A194CDF6-E241-48DC-B43F-4933F220517C}" dt="2020-02-19T11:22:22.973" v="768" actId="14100"/>
          <ac:spMkLst>
            <pc:docMk/>
            <pc:sldMk cId="2807834019" sldId="790"/>
            <ac:spMk id="19" creationId="{8923B370-B13B-4766-BAFD-30270F9B7AD4}"/>
          </ac:spMkLst>
        </pc:spChg>
        <pc:spChg chg="mod">
          <ac:chgData name="Jude Hadfield" userId="dd15f2cf38c45536" providerId="LiveId" clId="{A194CDF6-E241-48DC-B43F-4933F220517C}" dt="2020-02-16T17:11:18.846" v="644" actId="20577"/>
          <ac:spMkLst>
            <pc:docMk/>
            <pc:sldMk cId="2807834019" sldId="790"/>
            <ac:spMk id="20" creationId="{3BB36B6A-BD9A-48E4-9625-FDF86BF33E1E}"/>
          </ac:spMkLst>
        </pc:spChg>
        <pc:picChg chg="add mod">
          <ac:chgData name="Jude Hadfield" userId="dd15f2cf38c45536" providerId="LiveId" clId="{A194CDF6-E241-48DC-B43F-4933F220517C}" dt="2020-02-19T11:22:42.809" v="769" actId="1076"/>
          <ac:picMkLst>
            <pc:docMk/>
            <pc:sldMk cId="2807834019" sldId="790"/>
            <ac:picMk id="4" creationId="{948D654E-0332-4D3A-AF03-2634C49B7075}"/>
          </ac:picMkLst>
        </pc:picChg>
      </pc:sldChg>
      <pc:sldChg chg="modSp modAnim">
        <pc:chgData name="Jude Hadfield" userId="dd15f2cf38c45536" providerId="LiveId" clId="{A194CDF6-E241-48DC-B43F-4933F220517C}" dt="2020-02-18T20:18:02.571" v="745"/>
        <pc:sldMkLst>
          <pc:docMk/>
          <pc:sldMk cId="3255917207" sldId="791"/>
        </pc:sldMkLst>
        <pc:spChg chg="mod">
          <ac:chgData name="Jude Hadfield" userId="dd15f2cf38c45536" providerId="LiveId" clId="{A194CDF6-E241-48DC-B43F-4933F220517C}" dt="2020-02-16T17:12:59.959" v="669" actId="20577"/>
          <ac:spMkLst>
            <pc:docMk/>
            <pc:sldMk cId="3255917207" sldId="791"/>
            <ac:spMk id="17" creationId="{5ABE988A-F6E0-4BE0-A717-0D39F0D3F733}"/>
          </ac:spMkLst>
        </pc:spChg>
      </pc:sldChg>
      <pc:sldChg chg="del">
        <pc:chgData name="Jude Hadfield" userId="dd15f2cf38c45536" providerId="LiveId" clId="{A194CDF6-E241-48DC-B43F-4933F220517C}" dt="2020-02-22T14:06:28.004" v="1066" actId="47"/>
        <pc:sldMkLst>
          <pc:docMk/>
          <pc:sldMk cId="2661427887" sldId="793"/>
        </pc:sldMkLst>
      </pc:sldChg>
      <pc:sldChg chg="del">
        <pc:chgData name="Jude Hadfield" userId="dd15f2cf38c45536" providerId="LiveId" clId="{A194CDF6-E241-48DC-B43F-4933F220517C}" dt="2020-02-22T14:05:47.979" v="1064" actId="47"/>
        <pc:sldMkLst>
          <pc:docMk/>
          <pc:sldMk cId="1160899228" sldId="794"/>
        </pc:sldMkLst>
      </pc:sldChg>
      <pc:sldChg chg="modAnim">
        <pc:chgData name="Jude Hadfield" userId="dd15f2cf38c45536" providerId="LiveId" clId="{A194CDF6-E241-48DC-B43F-4933F220517C}" dt="2020-02-18T20:19:08.912" v="753"/>
        <pc:sldMkLst>
          <pc:docMk/>
          <pc:sldMk cId="2958903464" sldId="795"/>
        </pc:sldMkLst>
      </pc:sldChg>
      <pc:sldChg chg="modSp add mod">
        <pc:chgData name="Jude Hadfield" userId="dd15f2cf38c45536" providerId="LiveId" clId="{A194CDF6-E241-48DC-B43F-4933F220517C}" dt="2020-02-17T15:11:07.193" v="670" actId="20577"/>
        <pc:sldMkLst>
          <pc:docMk/>
          <pc:sldMk cId="2083799121" sldId="796"/>
        </pc:sldMkLst>
        <pc:spChg chg="mod">
          <ac:chgData name="Jude Hadfield" userId="dd15f2cf38c45536" providerId="LiveId" clId="{A194CDF6-E241-48DC-B43F-4933F220517C}" dt="2020-02-17T15:11:07.193" v="670" actId="20577"/>
          <ac:spMkLst>
            <pc:docMk/>
            <pc:sldMk cId="2083799121" sldId="796"/>
            <ac:spMk id="20" creationId="{B53662BE-8101-4DF6-A646-A85427AA2FEC}"/>
          </ac:spMkLst>
        </pc:spChg>
      </pc:sldChg>
      <pc:sldChg chg="modSp add mod">
        <pc:chgData name="Jude Hadfield" userId="dd15f2cf38c45536" providerId="LiveId" clId="{A194CDF6-E241-48DC-B43F-4933F220517C}" dt="2020-02-18T20:16:02.633" v="739" actId="20577"/>
        <pc:sldMkLst>
          <pc:docMk/>
          <pc:sldMk cId="1621711923" sldId="797"/>
        </pc:sldMkLst>
        <pc:spChg chg="mod">
          <ac:chgData name="Jude Hadfield" userId="dd15f2cf38c45536" providerId="LiveId" clId="{A194CDF6-E241-48DC-B43F-4933F220517C}" dt="2020-02-15T21:49:26.271" v="69" actId="20577"/>
          <ac:spMkLst>
            <pc:docMk/>
            <pc:sldMk cId="1621711923" sldId="797"/>
            <ac:spMk id="16" creationId="{F76A8D78-5742-2E41-8706-20115BB35CE5}"/>
          </ac:spMkLst>
        </pc:spChg>
        <pc:spChg chg="mod">
          <ac:chgData name="Jude Hadfield" userId="dd15f2cf38c45536" providerId="LiveId" clId="{A194CDF6-E241-48DC-B43F-4933F220517C}" dt="2020-02-18T20:16:02.633" v="739" actId="20577"/>
          <ac:spMkLst>
            <pc:docMk/>
            <pc:sldMk cId="1621711923" sldId="797"/>
            <ac:spMk id="27" creationId="{43EC3F94-F00C-4A03-9296-966A2A4A936A}"/>
          </ac:spMkLst>
        </pc:spChg>
      </pc:sldChg>
      <pc:sldChg chg="addSp delSp modSp add del mod">
        <pc:chgData name="Jude Hadfield" userId="dd15f2cf38c45536" providerId="LiveId" clId="{A194CDF6-E241-48DC-B43F-4933F220517C}" dt="2020-02-15T22:06:15.923" v="102" actId="47"/>
        <pc:sldMkLst>
          <pc:docMk/>
          <pc:sldMk cId="32729442" sldId="798"/>
        </pc:sldMkLst>
        <pc:picChg chg="add del mod">
          <ac:chgData name="Jude Hadfield" userId="dd15f2cf38c45536" providerId="LiveId" clId="{A194CDF6-E241-48DC-B43F-4933F220517C}" dt="2020-02-15T22:04:08.826" v="82" actId="478"/>
          <ac:picMkLst>
            <pc:docMk/>
            <pc:sldMk cId="32729442" sldId="798"/>
            <ac:picMk id="19" creationId="{86CB854D-4DA1-40B2-B00E-1E930B6A3A3B}"/>
          </ac:picMkLst>
        </pc:picChg>
      </pc:sldChg>
      <pc:sldChg chg="modSp add mod">
        <pc:chgData name="Jude Hadfield" userId="dd15f2cf38c45536" providerId="LiveId" clId="{A194CDF6-E241-48DC-B43F-4933F220517C}" dt="2020-02-21T11:37:10.140" v="1062" actId="20577"/>
        <pc:sldMkLst>
          <pc:docMk/>
          <pc:sldMk cId="877722296" sldId="798"/>
        </pc:sldMkLst>
        <pc:spChg chg="mod">
          <ac:chgData name="Jude Hadfield" userId="dd15f2cf38c45536" providerId="LiveId" clId="{A194CDF6-E241-48DC-B43F-4933F220517C}" dt="2020-02-21T11:37:10.140" v="1062" actId="20577"/>
          <ac:spMkLst>
            <pc:docMk/>
            <pc:sldMk cId="877722296" sldId="798"/>
            <ac:spMk id="16" creationId="{F76A8D78-5742-2E41-8706-20115BB35CE5}"/>
          </ac:spMkLst>
        </pc:spChg>
      </pc:sldChg>
    </pc:docChg>
  </pc:docChgLst>
  <pc:docChgLst>
    <pc:chgData name="Jude Hadfield" userId="dd15f2cf38c45536" providerId="LiveId" clId="{D2E032C4-553D-4B3D-90DF-973B1E8612FE}"/>
    <pc:docChg chg="undo custSel addSld modSld sldOrd">
      <pc:chgData name="Jude Hadfield" userId="dd15f2cf38c45536" providerId="LiveId" clId="{D2E032C4-553D-4B3D-90DF-973B1E8612FE}" dt="2020-02-12T20:44:42.615" v="2481" actId="207"/>
      <pc:docMkLst>
        <pc:docMk/>
      </pc:docMkLst>
      <pc:sldChg chg="modSp mod">
        <pc:chgData name="Jude Hadfield" userId="dd15f2cf38c45536" providerId="LiveId" clId="{D2E032C4-553D-4B3D-90DF-973B1E8612FE}" dt="2020-02-11T23:00:57.554" v="1167" actId="20577"/>
        <pc:sldMkLst>
          <pc:docMk/>
          <pc:sldMk cId="952083668" sldId="282"/>
        </pc:sldMkLst>
        <pc:spChg chg="mod">
          <ac:chgData name="Jude Hadfield" userId="dd15f2cf38c45536" providerId="LiveId" clId="{D2E032C4-553D-4B3D-90DF-973B1E8612FE}" dt="2020-02-11T23:00:57.554" v="1167" actId="20577"/>
          <ac:spMkLst>
            <pc:docMk/>
            <pc:sldMk cId="952083668" sldId="282"/>
            <ac:spMk id="5" creationId="{023EEBDF-2D30-4B48-ABB3-522037B54D19}"/>
          </ac:spMkLst>
        </pc:spChg>
      </pc:sldChg>
      <pc:sldChg chg="modSp mod modNotesTx">
        <pc:chgData name="Jude Hadfield" userId="dd15f2cf38c45536" providerId="LiveId" clId="{D2E032C4-553D-4B3D-90DF-973B1E8612FE}" dt="2020-02-12T20:44:42.615" v="2481" actId="207"/>
        <pc:sldMkLst>
          <pc:docMk/>
          <pc:sldMk cId="1928918852" sldId="467"/>
        </pc:sldMkLst>
        <pc:spChg chg="mod">
          <ac:chgData name="Jude Hadfield" userId="dd15f2cf38c45536" providerId="LiveId" clId="{D2E032C4-553D-4B3D-90DF-973B1E8612FE}" dt="2020-02-12T20:44:42.615" v="2481" actId="207"/>
          <ac:spMkLst>
            <pc:docMk/>
            <pc:sldMk cId="1928918852" sldId="467"/>
            <ac:spMk id="12" creationId="{00000000-0000-0000-0000-000000000000}"/>
          </ac:spMkLst>
        </pc:spChg>
        <pc:spChg chg="mod">
          <ac:chgData name="Jude Hadfield" userId="dd15f2cf38c45536" providerId="LiveId" clId="{D2E032C4-553D-4B3D-90DF-973B1E8612FE}" dt="2020-02-12T20:38:08.318" v="2407" actId="1076"/>
          <ac:spMkLst>
            <pc:docMk/>
            <pc:sldMk cId="1928918852" sldId="467"/>
            <ac:spMk id="13" creationId="{87C43558-C0BA-47B5-84FA-DCCFAB0FEA9C}"/>
          </ac:spMkLst>
        </pc:spChg>
        <pc:spChg chg="mod">
          <ac:chgData name="Jude Hadfield" userId="dd15f2cf38c45536" providerId="LiveId" clId="{D2E032C4-553D-4B3D-90DF-973B1E8612FE}" dt="2020-02-12T20:40:12.231" v="2443" actId="1076"/>
          <ac:spMkLst>
            <pc:docMk/>
            <pc:sldMk cId="1928918852" sldId="467"/>
            <ac:spMk id="14" creationId="{00000000-0000-0000-0000-000000000000}"/>
          </ac:spMkLst>
        </pc:spChg>
        <pc:spChg chg="mod">
          <ac:chgData name="Jude Hadfield" userId="dd15f2cf38c45536" providerId="LiveId" clId="{D2E032C4-553D-4B3D-90DF-973B1E8612FE}" dt="2020-02-12T20:38:57.070" v="2419" actId="1076"/>
          <ac:spMkLst>
            <pc:docMk/>
            <pc:sldMk cId="1928918852" sldId="467"/>
            <ac:spMk id="22" creationId="{00000000-0000-0000-0000-000000000000}"/>
          </ac:spMkLst>
        </pc:spChg>
        <pc:spChg chg="mod">
          <ac:chgData name="Jude Hadfield" userId="dd15f2cf38c45536" providerId="LiveId" clId="{D2E032C4-553D-4B3D-90DF-973B1E8612FE}" dt="2020-02-12T20:40:07.568" v="2442" actId="1076"/>
          <ac:spMkLst>
            <pc:docMk/>
            <pc:sldMk cId="1928918852" sldId="467"/>
            <ac:spMk id="114" creationId="{00000000-0000-0000-0000-000000000000}"/>
          </ac:spMkLst>
        </pc:spChg>
        <pc:cxnChg chg="mod">
          <ac:chgData name="Jude Hadfield" userId="dd15f2cf38c45536" providerId="LiveId" clId="{D2E032C4-553D-4B3D-90DF-973B1E8612FE}" dt="2020-02-12T20:39:01.311" v="2420" actId="1076"/>
          <ac:cxnSpMkLst>
            <pc:docMk/>
            <pc:sldMk cId="1928918852" sldId="467"/>
            <ac:cxnSpMk id="6" creationId="{00000000-0000-0000-0000-000000000000}"/>
          </ac:cxnSpMkLst>
        </pc:cxnChg>
      </pc:sldChg>
      <pc:sldChg chg="modSp">
        <pc:chgData name="Jude Hadfield" userId="dd15f2cf38c45536" providerId="LiveId" clId="{D2E032C4-553D-4B3D-90DF-973B1E8612FE}" dt="2020-02-12T20:16:05.395" v="2229" actId="20577"/>
        <pc:sldMkLst>
          <pc:docMk/>
          <pc:sldMk cId="1913604005" sldId="480"/>
        </pc:sldMkLst>
        <pc:spChg chg="mod">
          <ac:chgData name="Jude Hadfield" userId="dd15f2cf38c45536" providerId="LiveId" clId="{D2E032C4-553D-4B3D-90DF-973B1E8612FE}" dt="2020-02-12T20:16:05.395" v="2229" actId="20577"/>
          <ac:spMkLst>
            <pc:docMk/>
            <pc:sldMk cId="1913604005" sldId="480"/>
            <ac:spMk id="13" creationId="{3347B736-9D75-47CA-BDCC-E98116AF4503}"/>
          </ac:spMkLst>
        </pc:spChg>
        <pc:spChg chg="mod">
          <ac:chgData name="Jude Hadfield" userId="dd15f2cf38c45536" providerId="LiveId" clId="{D2E032C4-553D-4B3D-90DF-973B1E8612FE}" dt="2020-02-12T19:17:31.483" v="1559" actId="20577"/>
          <ac:spMkLst>
            <pc:docMk/>
            <pc:sldMk cId="1913604005" sldId="480"/>
            <ac:spMk id="16" creationId="{F76A8D78-5742-2E41-8706-20115BB35CE5}"/>
          </ac:spMkLst>
        </pc:spChg>
        <pc:spChg chg="mod">
          <ac:chgData name="Jude Hadfield" userId="dd15f2cf38c45536" providerId="LiveId" clId="{D2E032C4-553D-4B3D-90DF-973B1E8612FE}" dt="2020-02-12T19:17:39.437" v="1569" actId="20577"/>
          <ac:spMkLst>
            <pc:docMk/>
            <pc:sldMk cId="1913604005" sldId="480"/>
            <ac:spMk id="17" creationId="{AE6C0E11-4043-4E31-A3CC-88D61B84F38D}"/>
          </ac:spMkLst>
        </pc:spChg>
        <pc:spChg chg="mod">
          <ac:chgData name="Jude Hadfield" userId="dd15f2cf38c45536" providerId="LiveId" clId="{D2E032C4-553D-4B3D-90DF-973B1E8612FE}" dt="2020-02-12T19:17:55.182" v="1595" actId="20577"/>
          <ac:spMkLst>
            <pc:docMk/>
            <pc:sldMk cId="1913604005" sldId="480"/>
            <ac:spMk id="20" creationId="{139D5F10-E169-402B-8B11-81195B3099EA}"/>
          </ac:spMkLst>
        </pc:spChg>
        <pc:spChg chg="mod">
          <ac:chgData name="Jude Hadfield" userId="dd15f2cf38c45536" providerId="LiveId" clId="{D2E032C4-553D-4B3D-90DF-973B1E8612FE}" dt="2020-02-12T20:16:01.831" v="2227" actId="20577"/>
          <ac:spMkLst>
            <pc:docMk/>
            <pc:sldMk cId="1913604005" sldId="480"/>
            <ac:spMk id="21" creationId="{9B82AA2B-973C-424D-AE51-82572A07748D}"/>
          </ac:spMkLst>
        </pc:spChg>
        <pc:spChg chg="mod">
          <ac:chgData name="Jude Hadfield" userId="dd15f2cf38c45536" providerId="LiveId" clId="{D2E032C4-553D-4B3D-90DF-973B1E8612FE}" dt="2020-02-12T20:15:58.175" v="2225" actId="20577"/>
          <ac:spMkLst>
            <pc:docMk/>
            <pc:sldMk cId="1913604005" sldId="480"/>
            <ac:spMk id="28" creationId="{7120DE09-FEB7-416A-9CA2-05DCDF5A4226}"/>
          </ac:spMkLst>
        </pc:spChg>
      </pc:sldChg>
      <pc:sldChg chg="addSp delSp modSp mod modNotesTx">
        <pc:chgData name="Jude Hadfield" userId="dd15f2cf38c45536" providerId="LiveId" clId="{D2E032C4-553D-4B3D-90DF-973B1E8612FE}" dt="2020-02-11T22:42:52.992" v="918" actId="167"/>
        <pc:sldMkLst>
          <pc:docMk/>
          <pc:sldMk cId="2030599665" sldId="630"/>
        </pc:sldMkLst>
        <pc:spChg chg="del">
          <ac:chgData name="Jude Hadfield" userId="dd15f2cf38c45536" providerId="LiveId" clId="{D2E032C4-553D-4B3D-90DF-973B1E8612FE}" dt="2020-02-11T22:14:43.220" v="331" actId="478"/>
          <ac:spMkLst>
            <pc:docMk/>
            <pc:sldMk cId="2030599665" sldId="630"/>
            <ac:spMk id="3" creationId="{E6C6C267-4677-4CAB-84A8-9CE3BA17C1E3}"/>
          </ac:spMkLst>
        </pc:spChg>
        <pc:spChg chg="add mod">
          <ac:chgData name="Jude Hadfield" userId="dd15f2cf38c45536" providerId="LiveId" clId="{D2E032C4-553D-4B3D-90DF-973B1E8612FE}" dt="2020-02-11T22:21:32.616" v="402" actId="1076"/>
          <ac:spMkLst>
            <pc:docMk/>
            <pc:sldMk cId="2030599665" sldId="630"/>
            <ac:spMk id="6" creationId="{9BC1E25E-2789-40EB-90CD-0C1F159B1930}"/>
          </ac:spMkLst>
        </pc:spChg>
        <pc:spChg chg="mod">
          <ac:chgData name="Jude Hadfield" userId="dd15f2cf38c45536" providerId="LiveId" clId="{D2E032C4-553D-4B3D-90DF-973B1E8612FE}" dt="2020-02-11T22:34:24.816" v="870" actId="20577"/>
          <ac:spMkLst>
            <pc:docMk/>
            <pc:sldMk cId="2030599665" sldId="630"/>
            <ac:spMk id="12" creationId="{E59BD588-884E-474A-B0EB-CE66320AD6CE}"/>
          </ac:spMkLst>
        </pc:spChg>
        <pc:spChg chg="del mod">
          <ac:chgData name="Jude Hadfield" userId="dd15f2cf38c45536" providerId="LiveId" clId="{D2E032C4-553D-4B3D-90DF-973B1E8612FE}" dt="2020-02-11T22:33:38.772" v="819" actId="478"/>
          <ac:spMkLst>
            <pc:docMk/>
            <pc:sldMk cId="2030599665" sldId="630"/>
            <ac:spMk id="16" creationId="{4B63236A-DEBC-4D11-867A-1A66527FF6DF}"/>
          </ac:spMkLst>
        </pc:spChg>
        <pc:spChg chg="mod">
          <ac:chgData name="Jude Hadfield" userId="dd15f2cf38c45536" providerId="LiveId" clId="{D2E032C4-553D-4B3D-90DF-973B1E8612FE}" dt="2020-02-11T22:29:17.186" v="780" actId="20577"/>
          <ac:spMkLst>
            <pc:docMk/>
            <pc:sldMk cId="2030599665" sldId="630"/>
            <ac:spMk id="17" creationId="{46FE9475-DEE7-46D7-9884-48928744CB48}"/>
          </ac:spMkLst>
        </pc:spChg>
        <pc:spChg chg="mod">
          <ac:chgData name="Jude Hadfield" userId="dd15f2cf38c45536" providerId="LiveId" clId="{D2E032C4-553D-4B3D-90DF-973B1E8612FE}" dt="2020-02-11T22:36:54.644" v="899" actId="1076"/>
          <ac:spMkLst>
            <pc:docMk/>
            <pc:sldMk cId="2030599665" sldId="630"/>
            <ac:spMk id="18" creationId="{45DE218E-BB9A-4858-9C61-E0E795C90059}"/>
          </ac:spMkLst>
        </pc:spChg>
        <pc:spChg chg="del mod">
          <ac:chgData name="Jude Hadfield" userId="dd15f2cf38c45536" providerId="LiveId" clId="{D2E032C4-553D-4B3D-90DF-973B1E8612FE}" dt="2020-02-11T22:19:01.181" v="351" actId="478"/>
          <ac:spMkLst>
            <pc:docMk/>
            <pc:sldMk cId="2030599665" sldId="630"/>
            <ac:spMk id="19" creationId="{322C8568-18AE-4457-8186-F8A82DF10998}"/>
          </ac:spMkLst>
        </pc:spChg>
        <pc:spChg chg="add mod">
          <ac:chgData name="Jude Hadfield" userId="dd15f2cf38c45536" providerId="LiveId" clId="{D2E032C4-553D-4B3D-90DF-973B1E8612FE}" dt="2020-02-11T22:36:08.295" v="891" actId="20577"/>
          <ac:spMkLst>
            <pc:docMk/>
            <pc:sldMk cId="2030599665" sldId="630"/>
            <ac:spMk id="21" creationId="{A34DC80B-EB00-49CF-A71C-3D9462FC8335}"/>
          </ac:spMkLst>
        </pc:spChg>
        <pc:spChg chg="add del">
          <ac:chgData name="Jude Hadfield" userId="dd15f2cf38c45536" providerId="LiveId" clId="{D2E032C4-553D-4B3D-90DF-973B1E8612FE}" dt="2020-02-11T22:35:07.155" v="877" actId="478"/>
          <ac:spMkLst>
            <pc:docMk/>
            <pc:sldMk cId="2030599665" sldId="630"/>
            <ac:spMk id="22" creationId="{2A79DE3A-D279-4406-A98C-72E72422C8B1}"/>
          </ac:spMkLst>
        </pc:spChg>
        <pc:spChg chg="add mod">
          <ac:chgData name="Jude Hadfield" userId="dd15f2cf38c45536" providerId="LiveId" clId="{D2E032C4-553D-4B3D-90DF-973B1E8612FE}" dt="2020-02-11T22:37:41.301" v="903" actId="2711"/>
          <ac:spMkLst>
            <pc:docMk/>
            <pc:sldMk cId="2030599665" sldId="630"/>
            <ac:spMk id="23" creationId="{A40B6DF3-D078-452D-8D1D-BBB658D14A3C}"/>
          </ac:spMkLst>
        </pc:spChg>
        <pc:picChg chg="del">
          <ac:chgData name="Jude Hadfield" userId="dd15f2cf38c45536" providerId="LiveId" clId="{D2E032C4-553D-4B3D-90DF-973B1E8612FE}" dt="2020-02-11T22:14:28.985" v="329" actId="478"/>
          <ac:picMkLst>
            <pc:docMk/>
            <pc:sldMk cId="2030599665" sldId="630"/>
            <ac:picMk id="2" creationId="{CDE0A44F-AA3A-41B1-B33E-A136C6D81A9F}"/>
          </ac:picMkLst>
        </pc:picChg>
        <pc:picChg chg="del mod">
          <ac:chgData name="Jude Hadfield" userId="dd15f2cf38c45536" providerId="LiveId" clId="{D2E032C4-553D-4B3D-90DF-973B1E8612FE}" dt="2020-02-11T22:33:37.057" v="818" actId="478"/>
          <ac:picMkLst>
            <pc:docMk/>
            <pc:sldMk cId="2030599665" sldId="630"/>
            <ac:picMk id="4" creationId="{E5034C04-8DF4-44F6-9593-915F3DDADA7F}"/>
          </ac:picMkLst>
        </pc:picChg>
        <pc:picChg chg="add mod ord">
          <ac:chgData name="Jude Hadfield" userId="dd15f2cf38c45536" providerId="LiveId" clId="{D2E032C4-553D-4B3D-90DF-973B1E8612FE}" dt="2020-02-11T22:36:52.357" v="898" actId="1076"/>
          <ac:picMkLst>
            <pc:docMk/>
            <pc:sldMk cId="2030599665" sldId="630"/>
            <ac:picMk id="5" creationId="{85C54A0B-B5BF-47ED-9606-2271F6617EAA}"/>
          </ac:picMkLst>
        </pc:picChg>
        <pc:picChg chg="add mod">
          <ac:chgData name="Jude Hadfield" userId="dd15f2cf38c45536" providerId="LiveId" clId="{D2E032C4-553D-4B3D-90DF-973B1E8612FE}" dt="2020-02-11T22:40:42.106" v="908" actId="1076"/>
          <ac:picMkLst>
            <pc:docMk/>
            <pc:sldMk cId="2030599665" sldId="630"/>
            <ac:picMk id="20" creationId="{82C192E9-48ED-42E5-B423-277DD588EDA6}"/>
          </ac:picMkLst>
        </pc:picChg>
        <pc:picChg chg="add mod">
          <ac:chgData name="Jude Hadfield" userId="dd15f2cf38c45536" providerId="LiveId" clId="{D2E032C4-553D-4B3D-90DF-973B1E8612FE}" dt="2020-02-11T22:40:40.028" v="907" actId="1076"/>
          <ac:picMkLst>
            <pc:docMk/>
            <pc:sldMk cId="2030599665" sldId="630"/>
            <ac:picMk id="24" creationId="{599AD868-70B1-49F8-87D4-1A387BE810B4}"/>
          </ac:picMkLst>
        </pc:picChg>
        <pc:picChg chg="add mod">
          <ac:chgData name="Jude Hadfield" userId="dd15f2cf38c45536" providerId="LiveId" clId="{D2E032C4-553D-4B3D-90DF-973B1E8612FE}" dt="2020-02-11T22:42:49.070" v="916" actId="1076"/>
          <ac:picMkLst>
            <pc:docMk/>
            <pc:sldMk cId="2030599665" sldId="630"/>
            <ac:picMk id="25" creationId="{C08AAEA0-F69E-4AC3-944F-A511851DDC3E}"/>
          </ac:picMkLst>
        </pc:picChg>
        <pc:picChg chg="add mod ord">
          <ac:chgData name="Jude Hadfield" userId="dd15f2cf38c45536" providerId="LiveId" clId="{D2E032C4-553D-4B3D-90DF-973B1E8612FE}" dt="2020-02-11T22:42:52.992" v="918" actId="167"/>
          <ac:picMkLst>
            <pc:docMk/>
            <pc:sldMk cId="2030599665" sldId="630"/>
            <ac:picMk id="26" creationId="{9A04A5FB-F276-4526-93EA-AA710772AD9E}"/>
          </ac:picMkLst>
        </pc:picChg>
      </pc:sldChg>
      <pc:sldChg chg="modSp">
        <pc:chgData name="Jude Hadfield" userId="dd15f2cf38c45536" providerId="LiveId" clId="{D2E032C4-553D-4B3D-90DF-973B1E8612FE}" dt="2020-02-11T22:49:14.711" v="1001" actId="113"/>
        <pc:sldMkLst>
          <pc:docMk/>
          <pc:sldMk cId="1756786246" sldId="711"/>
        </pc:sldMkLst>
        <pc:spChg chg="mod">
          <ac:chgData name="Jude Hadfield" userId="dd15f2cf38c45536" providerId="LiveId" clId="{D2E032C4-553D-4B3D-90DF-973B1E8612FE}" dt="2020-02-11T22:49:14.711" v="1001" actId="113"/>
          <ac:spMkLst>
            <pc:docMk/>
            <pc:sldMk cId="1756786246" sldId="711"/>
            <ac:spMk id="19" creationId="{5F1ACBB9-204A-47EB-A957-68DD6AA62F9F}"/>
          </ac:spMkLst>
        </pc:spChg>
      </pc:sldChg>
      <pc:sldChg chg="modSp mod">
        <pc:chgData name="Jude Hadfield" userId="dd15f2cf38c45536" providerId="LiveId" clId="{D2E032C4-553D-4B3D-90DF-973B1E8612FE}" dt="2020-02-12T19:38:43.415" v="1715" actId="14100"/>
        <pc:sldMkLst>
          <pc:docMk/>
          <pc:sldMk cId="2349510202" sldId="723"/>
        </pc:sldMkLst>
        <pc:spChg chg="mod">
          <ac:chgData name="Jude Hadfield" userId="dd15f2cf38c45536" providerId="LiveId" clId="{D2E032C4-553D-4B3D-90DF-973B1E8612FE}" dt="2020-02-12T19:38:43.415" v="1715" actId="14100"/>
          <ac:spMkLst>
            <pc:docMk/>
            <pc:sldMk cId="2349510202" sldId="723"/>
            <ac:spMk id="19" creationId="{D8B25A0A-3DF0-1A48-BD66-104C43700664}"/>
          </ac:spMkLst>
        </pc:spChg>
      </pc:sldChg>
      <pc:sldChg chg="addSp delSp modSp mod setBg delAnim modNotesTx">
        <pc:chgData name="Jude Hadfield" userId="dd15f2cf38c45536" providerId="LiveId" clId="{D2E032C4-553D-4B3D-90DF-973B1E8612FE}" dt="2020-02-11T23:06:55.305" v="1284" actId="1076"/>
        <pc:sldMkLst>
          <pc:docMk/>
          <pc:sldMk cId="3199512309" sldId="726"/>
        </pc:sldMkLst>
        <pc:spChg chg="add del">
          <ac:chgData name="Jude Hadfield" userId="dd15f2cf38c45536" providerId="LiveId" clId="{D2E032C4-553D-4B3D-90DF-973B1E8612FE}" dt="2020-02-11T23:03:18.829" v="1173"/>
          <ac:spMkLst>
            <pc:docMk/>
            <pc:sldMk cId="3199512309" sldId="726"/>
            <ac:spMk id="5" creationId="{93CE2582-52D7-4B4B-96E3-A0F60370038D}"/>
          </ac:spMkLst>
        </pc:spChg>
        <pc:spChg chg="mod">
          <ac:chgData name="Jude Hadfield" userId="dd15f2cf38c45536" providerId="LiveId" clId="{D2E032C4-553D-4B3D-90DF-973B1E8612FE}" dt="2020-02-11T23:06:48.191" v="1283" actId="1076"/>
          <ac:spMkLst>
            <pc:docMk/>
            <pc:sldMk cId="3199512309" sldId="726"/>
            <ac:spMk id="25" creationId="{54EAC907-53CD-42FD-AA0E-BE1A38600A66}"/>
          </ac:spMkLst>
        </pc:spChg>
        <pc:spChg chg="mod">
          <ac:chgData name="Jude Hadfield" userId="dd15f2cf38c45536" providerId="LiveId" clId="{D2E032C4-553D-4B3D-90DF-973B1E8612FE}" dt="2020-02-11T23:06:40.959" v="1282" actId="14100"/>
          <ac:spMkLst>
            <pc:docMk/>
            <pc:sldMk cId="3199512309" sldId="726"/>
            <ac:spMk id="36" creationId="{5406FE24-29A3-4D7F-B26D-F78FA2F20700}"/>
          </ac:spMkLst>
        </pc:spChg>
        <pc:spChg chg="mod">
          <ac:chgData name="Jude Hadfield" userId="dd15f2cf38c45536" providerId="LiveId" clId="{D2E032C4-553D-4B3D-90DF-973B1E8612FE}" dt="2020-02-11T23:04:59.795" v="1184" actId="20577"/>
          <ac:spMkLst>
            <pc:docMk/>
            <pc:sldMk cId="3199512309" sldId="726"/>
            <ac:spMk id="42" creationId="{394D4CC7-3F3C-4DC6-A728-057A13E10BCE}"/>
          </ac:spMkLst>
        </pc:spChg>
        <pc:picChg chg="del">
          <ac:chgData name="Jude Hadfield" userId="dd15f2cf38c45536" providerId="LiveId" clId="{D2E032C4-553D-4B3D-90DF-973B1E8612FE}" dt="2020-02-11T23:01:45.081" v="1168" actId="478"/>
          <ac:picMkLst>
            <pc:docMk/>
            <pc:sldMk cId="3199512309" sldId="726"/>
            <ac:picMk id="3" creationId="{4A7C3D39-8137-499A-8AC1-E621926E1649}"/>
          </ac:picMkLst>
        </pc:picChg>
        <pc:picChg chg="add mod">
          <ac:chgData name="Jude Hadfield" userId="dd15f2cf38c45536" providerId="LiveId" clId="{D2E032C4-553D-4B3D-90DF-973B1E8612FE}" dt="2020-02-11T23:06:55.305" v="1284" actId="1076"/>
          <ac:picMkLst>
            <pc:docMk/>
            <pc:sldMk cId="3199512309" sldId="726"/>
            <ac:picMk id="4" creationId="{FFCA5499-CA6D-413B-BC01-A12D73CA9D4F}"/>
          </ac:picMkLst>
        </pc:picChg>
        <pc:picChg chg="add del">
          <ac:chgData name="Jude Hadfield" userId="dd15f2cf38c45536" providerId="LiveId" clId="{D2E032C4-553D-4B3D-90DF-973B1E8612FE}" dt="2020-02-11T23:03:18.829" v="1173"/>
          <ac:picMkLst>
            <pc:docMk/>
            <pc:sldMk cId="3199512309" sldId="726"/>
            <ac:picMk id="2051" creationId="{B341A005-FD89-4CC1-8DAB-86382D3CF2B6}"/>
          </ac:picMkLst>
        </pc:picChg>
      </pc:sldChg>
      <pc:sldChg chg="modSp mod">
        <pc:chgData name="Jude Hadfield" userId="dd15f2cf38c45536" providerId="LiveId" clId="{D2E032C4-553D-4B3D-90DF-973B1E8612FE}" dt="2020-02-12T20:15:30.929" v="2222" actId="20577"/>
        <pc:sldMkLst>
          <pc:docMk/>
          <pc:sldMk cId="4101590771" sldId="727"/>
        </pc:sldMkLst>
        <pc:spChg chg="mod">
          <ac:chgData name="Jude Hadfield" userId="dd15f2cf38c45536" providerId="LiveId" clId="{D2E032C4-553D-4B3D-90DF-973B1E8612FE}" dt="2020-02-12T20:15:05.452" v="2193" actId="14100"/>
          <ac:spMkLst>
            <pc:docMk/>
            <pc:sldMk cId="4101590771" sldId="727"/>
            <ac:spMk id="24" creationId="{364F8D67-1A5E-AB4B-9552-49975FA88779}"/>
          </ac:spMkLst>
        </pc:spChg>
        <pc:spChg chg="mod">
          <ac:chgData name="Jude Hadfield" userId="dd15f2cf38c45536" providerId="LiveId" clId="{D2E032C4-553D-4B3D-90DF-973B1E8612FE}" dt="2020-02-12T20:15:30.929" v="2222" actId="20577"/>
          <ac:spMkLst>
            <pc:docMk/>
            <pc:sldMk cId="4101590771" sldId="727"/>
            <ac:spMk id="25" creationId="{54EAC907-53CD-42FD-AA0E-BE1A38600A66}"/>
          </ac:spMkLst>
        </pc:spChg>
        <pc:picChg chg="mod">
          <ac:chgData name="Jude Hadfield" userId="dd15f2cf38c45536" providerId="LiveId" clId="{D2E032C4-553D-4B3D-90DF-973B1E8612FE}" dt="2020-02-12T20:15:01.633" v="2192" actId="1076"/>
          <ac:picMkLst>
            <pc:docMk/>
            <pc:sldMk cId="4101590771" sldId="727"/>
            <ac:picMk id="2" creationId="{EBDD3375-8E37-4C49-8B94-184FF6B69C49}"/>
          </ac:picMkLst>
        </pc:picChg>
      </pc:sldChg>
      <pc:sldChg chg="modSp">
        <pc:chgData name="Jude Hadfield" userId="dd15f2cf38c45536" providerId="LiveId" clId="{D2E032C4-553D-4B3D-90DF-973B1E8612FE}" dt="2020-02-12T19:31:14.601" v="1713" actId="20577"/>
        <pc:sldMkLst>
          <pc:docMk/>
          <pc:sldMk cId="1971611644" sldId="729"/>
        </pc:sldMkLst>
        <pc:spChg chg="mod">
          <ac:chgData name="Jude Hadfield" userId="dd15f2cf38c45536" providerId="LiveId" clId="{D2E032C4-553D-4B3D-90DF-973B1E8612FE}" dt="2020-02-12T19:31:14.601" v="1713" actId="20577"/>
          <ac:spMkLst>
            <pc:docMk/>
            <pc:sldMk cId="1971611644" sldId="729"/>
            <ac:spMk id="17" creationId="{701C036D-5D70-4949-989C-2988668F741C}"/>
          </ac:spMkLst>
        </pc:spChg>
        <pc:spChg chg="mod">
          <ac:chgData name="Jude Hadfield" userId="dd15f2cf38c45536" providerId="LiveId" clId="{D2E032C4-553D-4B3D-90DF-973B1E8612FE}" dt="2020-02-11T22:49:40.034" v="1031" actId="20577"/>
          <ac:spMkLst>
            <pc:docMk/>
            <pc:sldMk cId="1971611644" sldId="729"/>
            <ac:spMk id="30" creationId="{2C29E0B5-A5A1-0945-82B7-4A43B481FE81}"/>
          </ac:spMkLst>
        </pc:spChg>
        <pc:spChg chg="mod">
          <ac:chgData name="Jude Hadfield" userId="dd15f2cf38c45536" providerId="LiveId" clId="{D2E032C4-553D-4B3D-90DF-973B1E8612FE}" dt="2020-02-11T22:49:45.271" v="1040" actId="20577"/>
          <ac:spMkLst>
            <pc:docMk/>
            <pc:sldMk cId="1971611644" sldId="729"/>
            <ac:spMk id="34" creationId="{AD987EDA-3DE6-4C47-A3A5-C80593F5B7FE}"/>
          </ac:spMkLst>
        </pc:spChg>
        <pc:spChg chg="mod">
          <ac:chgData name="Jude Hadfield" userId="dd15f2cf38c45536" providerId="LiveId" clId="{D2E032C4-553D-4B3D-90DF-973B1E8612FE}" dt="2020-02-11T22:49:32.749" v="1027" actId="20577"/>
          <ac:spMkLst>
            <pc:docMk/>
            <pc:sldMk cId="1971611644" sldId="729"/>
            <ac:spMk id="37" creationId="{2983794C-47D5-5347-9DD9-77C9B2FA66A5}"/>
          </ac:spMkLst>
        </pc:spChg>
        <pc:spChg chg="mod">
          <ac:chgData name="Jude Hadfield" userId="dd15f2cf38c45536" providerId="LiveId" clId="{D2E032C4-553D-4B3D-90DF-973B1E8612FE}" dt="2020-02-11T22:49:51.753" v="1054" actId="20577"/>
          <ac:spMkLst>
            <pc:docMk/>
            <pc:sldMk cId="1971611644" sldId="729"/>
            <ac:spMk id="38" creationId="{87B2834E-1788-A447-B503-7DC95A2F7A01}"/>
          </ac:spMkLst>
        </pc:spChg>
      </pc:sldChg>
      <pc:sldChg chg="addSp delSp modSp mod modAnim modNotesTx">
        <pc:chgData name="Jude Hadfield" userId="dd15f2cf38c45536" providerId="LiveId" clId="{D2E032C4-553D-4B3D-90DF-973B1E8612FE}" dt="2020-02-11T23:00:37.691" v="1165" actId="1076"/>
        <pc:sldMkLst>
          <pc:docMk/>
          <pc:sldMk cId="2631649553" sldId="732"/>
        </pc:sldMkLst>
        <pc:spChg chg="mod ord">
          <ac:chgData name="Jude Hadfield" userId="dd15f2cf38c45536" providerId="LiveId" clId="{D2E032C4-553D-4B3D-90DF-973B1E8612FE}" dt="2020-02-11T22:59:08.940" v="1160" actId="14100"/>
          <ac:spMkLst>
            <pc:docMk/>
            <pc:sldMk cId="2631649553" sldId="732"/>
            <ac:spMk id="16" creationId="{F76A8D78-5742-2E41-8706-20115BB35CE5}"/>
          </ac:spMkLst>
        </pc:spChg>
        <pc:spChg chg="add mod">
          <ac:chgData name="Jude Hadfield" userId="dd15f2cf38c45536" providerId="LiveId" clId="{D2E032C4-553D-4B3D-90DF-973B1E8612FE}" dt="2020-02-11T22:55:49.975" v="1095" actId="14100"/>
          <ac:spMkLst>
            <pc:docMk/>
            <pc:sldMk cId="2631649553" sldId="732"/>
            <ac:spMk id="29" creationId="{692A8894-3851-45CD-9C3A-BBFE569E5E43}"/>
          </ac:spMkLst>
        </pc:spChg>
        <pc:spChg chg="add mod">
          <ac:chgData name="Jude Hadfield" userId="dd15f2cf38c45536" providerId="LiveId" clId="{D2E032C4-553D-4B3D-90DF-973B1E8612FE}" dt="2020-02-11T22:59:03.207" v="1159" actId="113"/>
          <ac:spMkLst>
            <pc:docMk/>
            <pc:sldMk cId="2631649553" sldId="732"/>
            <ac:spMk id="30" creationId="{D7670C93-856E-435B-B62D-652B60EF0551}"/>
          </ac:spMkLst>
        </pc:spChg>
        <pc:picChg chg="del">
          <ac:chgData name="Jude Hadfield" userId="dd15f2cf38c45536" providerId="LiveId" clId="{D2E032C4-553D-4B3D-90DF-973B1E8612FE}" dt="2020-02-11T22:50:09.984" v="1055" actId="478"/>
          <ac:picMkLst>
            <pc:docMk/>
            <pc:sldMk cId="2631649553" sldId="732"/>
            <ac:picMk id="2" creationId="{18DAFC73-DEBB-4BC9-AE78-A332755A8818}"/>
          </ac:picMkLst>
        </pc:picChg>
        <pc:picChg chg="mod">
          <ac:chgData name="Jude Hadfield" userId="dd15f2cf38c45536" providerId="LiveId" clId="{D2E032C4-553D-4B3D-90DF-973B1E8612FE}" dt="2020-02-11T22:57:00.230" v="1106" actId="14100"/>
          <ac:picMkLst>
            <pc:docMk/>
            <pc:sldMk cId="2631649553" sldId="732"/>
            <ac:picMk id="3" creationId="{2AB02A92-CA77-4BBA-BDEA-CBC7730A06C5}"/>
          </ac:picMkLst>
        </pc:picChg>
        <pc:picChg chg="mod">
          <ac:chgData name="Jude Hadfield" userId="dd15f2cf38c45536" providerId="LiveId" clId="{D2E032C4-553D-4B3D-90DF-973B1E8612FE}" dt="2020-02-11T22:57:09.694" v="1108" actId="1076"/>
          <ac:picMkLst>
            <pc:docMk/>
            <pc:sldMk cId="2631649553" sldId="732"/>
            <ac:picMk id="4" creationId="{4A9B5775-206B-4CB6-A31E-2C27D30CAE4E}"/>
          </ac:picMkLst>
        </pc:picChg>
        <pc:picChg chg="mod">
          <ac:chgData name="Jude Hadfield" userId="dd15f2cf38c45536" providerId="LiveId" clId="{D2E032C4-553D-4B3D-90DF-973B1E8612FE}" dt="2020-02-11T22:57:02.961" v="1107" actId="1076"/>
          <ac:picMkLst>
            <pc:docMk/>
            <pc:sldMk cId="2631649553" sldId="732"/>
            <ac:picMk id="5" creationId="{78A1421A-A4FB-4F48-A5A3-9873A0B7697A}"/>
          </ac:picMkLst>
        </pc:picChg>
        <pc:picChg chg="add mod ord">
          <ac:chgData name="Jude Hadfield" userId="dd15f2cf38c45536" providerId="LiveId" clId="{D2E032C4-553D-4B3D-90DF-973B1E8612FE}" dt="2020-02-11T23:00:37.691" v="1165" actId="1076"/>
          <ac:picMkLst>
            <pc:docMk/>
            <pc:sldMk cId="2631649553" sldId="732"/>
            <ac:picMk id="6" creationId="{8A3EE20B-4ABC-4B0C-9A01-9ECDC613879E}"/>
          </ac:picMkLst>
        </pc:picChg>
      </pc:sldChg>
      <pc:sldChg chg="addSp delSp modSp mod addAnim delAnim modAnim modNotesTx">
        <pc:chgData name="Jude Hadfield" userId="dd15f2cf38c45536" providerId="LiveId" clId="{D2E032C4-553D-4B3D-90DF-973B1E8612FE}" dt="2020-02-12T20:12:07.546" v="2098" actId="113"/>
        <pc:sldMkLst>
          <pc:docMk/>
          <pc:sldMk cId="4267697721" sldId="733"/>
        </pc:sldMkLst>
        <pc:spChg chg="add del">
          <ac:chgData name="Jude Hadfield" userId="dd15f2cf38c45536" providerId="LiveId" clId="{D2E032C4-553D-4B3D-90DF-973B1E8612FE}" dt="2020-02-12T20:05:33.201" v="1916" actId="478"/>
          <ac:spMkLst>
            <pc:docMk/>
            <pc:sldMk cId="4267697721" sldId="733"/>
            <ac:spMk id="6" creationId="{C508C59D-E404-4167-B25D-BC316D03EB95}"/>
          </ac:spMkLst>
        </pc:spChg>
        <pc:spChg chg="mod">
          <ac:chgData name="Jude Hadfield" userId="dd15f2cf38c45536" providerId="LiveId" clId="{D2E032C4-553D-4B3D-90DF-973B1E8612FE}" dt="2020-02-12T20:09:58.039" v="2000" actId="20577"/>
          <ac:spMkLst>
            <pc:docMk/>
            <pc:sldMk cId="4267697721" sldId="733"/>
            <ac:spMk id="25" creationId="{54EAC907-53CD-42FD-AA0E-BE1A38600A66}"/>
          </ac:spMkLst>
        </pc:spChg>
        <pc:spChg chg="add del mod">
          <ac:chgData name="Jude Hadfield" userId="dd15f2cf38c45536" providerId="LiveId" clId="{D2E032C4-553D-4B3D-90DF-973B1E8612FE}" dt="2020-02-12T19:53:19.136" v="1769" actId="478"/>
          <ac:spMkLst>
            <pc:docMk/>
            <pc:sldMk cId="4267697721" sldId="733"/>
            <ac:spMk id="43" creationId="{5CFA3832-8F57-4952-8195-6D550C54FD53}"/>
          </ac:spMkLst>
        </pc:spChg>
        <pc:spChg chg="add del mod">
          <ac:chgData name="Jude Hadfield" userId="dd15f2cf38c45536" providerId="LiveId" clId="{D2E032C4-553D-4B3D-90DF-973B1E8612FE}" dt="2020-02-12T19:53:21.087" v="1770" actId="478"/>
          <ac:spMkLst>
            <pc:docMk/>
            <pc:sldMk cId="4267697721" sldId="733"/>
            <ac:spMk id="47" creationId="{68D98AC2-4717-4EBC-B42F-56A7DAD1D0F5}"/>
          </ac:spMkLst>
        </pc:spChg>
        <pc:spChg chg="mod">
          <ac:chgData name="Jude Hadfield" userId="dd15f2cf38c45536" providerId="LiveId" clId="{D2E032C4-553D-4B3D-90DF-973B1E8612FE}" dt="2020-02-12T20:10:09.856" v="2002" actId="1076"/>
          <ac:spMkLst>
            <pc:docMk/>
            <pc:sldMk cId="4267697721" sldId="733"/>
            <ac:spMk id="57" creationId="{90B752B9-D8C6-4F70-A597-114227470D4C}"/>
          </ac:spMkLst>
        </pc:spChg>
        <pc:spChg chg="add del mod">
          <ac:chgData name="Jude Hadfield" userId="dd15f2cf38c45536" providerId="LiveId" clId="{D2E032C4-553D-4B3D-90DF-973B1E8612FE}" dt="2020-02-12T19:51:45.715" v="1733" actId="478"/>
          <ac:spMkLst>
            <pc:docMk/>
            <pc:sldMk cId="4267697721" sldId="733"/>
            <ac:spMk id="58" creationId="{AC074916-7226-4805-9311-D75576FC9707}"/>
          </ac:spMkLst>
        </pc:spChg>
        <pc:spChg chg="add del mod">
          <ac:chgData name="Jude Hadfield" userId="dd15f2cf38c45536" providerId="LiveId" clId="{D2E032C4-553D-4B3D-90DF-973B1E8612FE}" dt="2020-02-12T20:08:29.480" v="1973" actId="478"/>
          <ac:spMkLst>
            <pc:docMk/>
            <pc:sldMk cId="4267697721" sldId="733"/>
            <ac:spMk id="59" creationId="{750CBC98-4AA2-4F96-84EC-3F2A02C8E192}"/>
          </ac:spMkLst>
        </pc:spChg>
        <pc:spChg chg="add del mod">
          <ac:chgData name="Jude Hadfield" userId="dd15f2cf38c45536" providerId="LiveId" clId="{D2E032C4-553D-4B3D-90DF-973B1E8612FE}" dt="2020-02-12T20:08:27.016" v="1972" actId="478"/>
          <ac:spMkLst>
            <pc:docMk/>
            <pc:sldMk cId="4267697721" sldId="733"/>
            <ac:spMk id="60" creationId="{76B99DA7-91C5-43E3-979F-F7151BBDBA94}"/>
          </ac:spMkLst>
        </pc:spChg>
        <pc:spChg chg="add del mod">
          <ac:chgData name="Jude Hadfield" userId="dd15f2cf38c45536" providerId="LiveId" clId="{D2E032C4-553D-4B3D-90DF-973B1E8612FE}" dt="2020-02-12T20:00:00.461" v="1842" actId="478"/>
          <ac:spMkLst>
            <pc:docMk/>
            <pc:sldMk cId="4267697721" sldId="733"/>
            <ac:spMk id="61" creationId="{03C3C201-C1ED-4352-B82B-D3B9BC0DCA0B}"/>
          </ac:spMkLst>
        </pc:spChg>
        <pc:spChg chg="add mod">
          <ac:chgData name="Jude Hadfield" userId="dd15f2cf38c45536" providerId="LiveId" clId="{D2E032C4-553D-4B3D-90DF-973B1E8612FE}" dt="2020-02-12T20:10:32.140" v="2006" actId="14100"/>
          <ac:spMkLst>
            <pc:docMk/>
            <pc:sldMk cId="4267697721" sldId="733"/>
            <ac:spMk id="62" creationId="{186F0F29-ABC6-4895-AF85-052A80847AB1}"/>
          </ac:spMkLst>
        </pc:spChg>
        <pc:spChg chg="add mod">
          <ac:chgData name="Jude Hadfield" userId="dd15f2cf38c45536" providerId="LiveId" clId="{D2E032C4-553D-4B3D-90DF-973B1E8612FE}" dt="2020-02-12T20:12:07.546" v="2098" actId="113"/>
          <ac:spMkLst>
            <pc:docMk/>
            <pc:sldMk cId="4267697721" sldId="733"/>
            <ac:spMk id="63" creationId="{662B93E9-2B18-4DD7-8880-E82DBF7C3871}"/>
          </ac:spMkLst>
        </pc:spChg>
        <pc:picChg chg="add del">
          <ac:chgData name="Jude Hadfield" userId="dd15f2cf38c45536" providerId="LiveId" clId="{D2E032C4-553D-4B3D-90DF-973B1E8612FE}" dt="2020-02-12T19:53:17.095" v="1768" actId="478"/>
          <ac:picMkLst>
            <pc:docMk/>
            <pc:sldMk cId="4267697721" sldId="733"/>
            <ac:picMk id="3" creationId="{63523CCD-CF62-4718-87C8-198D0BFB5BD1}"/>
          </ac:picMkLst>
        </pc:picChg>
        <pc:picChg chg="add del">
          <ac:chgData name="Jude Hadfield" userId="dd15f2cf38c45536" providerId="LiveId" clId="{D2E032C4-553D-4B3D-90DF-973B1E8612FE}" dt="2020-02-12T19:53:15.300" v="1767" actId="478"/>
          <ac:picMkLst>
            <pc:docMk/>
            <pc:sldMk cId="4267697721" sldId="733"/>
            <ac:picMk id="4" creationId="{1748D689-3CDF-4A75-A7B3-8D9F39450438}"/>
          </ac:picMkLst>
        </pc:picChg>
        <pc:picChg chg="add del">
          <ac:chgData name="Jude Hadfield" userId="dd15f2cf38c45536" providerId="LiveId" clId="{D2E032C4-553D-4B3D-90DF-973B1E8612FE}" dt="2020-02-12T19:53:13.682" v="1766" actId="478"/>
          <ac:picMkLst>
            <pc:docMk/>
            <pc:sldMk cId="4267697721" sldId="733"/>
            <ac:picMk id="5" creationId="{2DD47573-E9F2-4FB9-8773-AFDA0573DE2F}"/>
          </ac:picMkLst>
        </pc:picChg>
        <pc:picChg chg="add mod">
          <ac:chgData name="Jude Hadfield" userId="dd15f2cf38c45536" providerId="LiveId" clId="{D2E032C4-553D-4B3D-90DF-973B1E8612FE}" dt="2020-02-12T20:10:46.607" v="2007" actId="1076"/>
          <ac:picMkLst>
            <pc:docMk/>
            <pc:sldMk cId="4267697721" sldId="733"/>
            <ac:picMk id="7" creationId="{B0A06729-7281-49DE-AF3B-7DD2098CDAD4}"/>
          </ac:picMkLst>
        </pc:picChg>
      </pc:sldChg>
      <pc:sldChg chg="addSp delSp modSp mod modNotesTx">
        <pc:chgData name="Jude Hadfield" userId="dd15f2cf38c45536" providerId="LiveId" clId="{D2E032C4-553D-4B3D-90DF-973B1E8612FE}" dt="2020-02-12T19:45:08.342" v="1730" actId="20577"/>
        <pc:sldMkLst>
          <pc:docMk/>
          <pc:sldMk cId="1513384550" sldId="785"/>
        </pc:sldMkLst>
        <pc:spChg chg="mod">
          <ac:chgData name="Jude Hadfield" userId="dd15f2cf38c45536" providerId="LiveId" clId="{D2E032C4-553D-4B3D-90DF-973B1E8612FE}" dt="2020-02-12T19:45:08.342" v="1730" actId="20577"/>
          <ac:spMkLst>
            <pc:docMk/>
            <pc:sldMk cId="1513384550" sldId="785"/>
            <ac:spMk id="11" creationId="{4CA5614F-8629-4170-897E-CA464D195694}"/>
          </ac:spMkLst>
        </pc:spChg>
        <pc:spChg chg="mod">
          <ac:chgData name="Jude Hadfield" userId="dd15f2cf38c45536" providerId="LiveId" clId="{D2E032C4-553D-4B3D-90DF-973B1E8612FE}" dt="2020-02-12T19:14:48.860" v="1494" actId="113"/>
          <ac:spMkLst>
            <pc:docMk/>
            <pc:sldMk cId="1513384550" sldId="785"/>
            <ac:spMk id="14" creationId="{B17CDF9E-499C-455E-B984-A64D21FE96E0}"/>
          </ac:spMkLst>
        </pc:spChg>
        <pc:spChg chg="add mod">
          <ac:chgData name="Jude Hadfield" userId="dd15f2cf38c45536" providerId="LiveId" clId="{D2E032C4-553D-4B3D-90DF-973B1E8612FE}" dt="2020-02-11T22:04:22.520" v="126" actId="113"/>
          <ac:spMkLst>
            <pc:docMk/>
            <pc:sldMk cId="1513384550" sldId="785"/>
            <ac:spMk id="16" creationId="{75345B4F-7403-49B0-8F2B-ADB9F9599C0B}"/>
          </ac:spMkLst>
        </pc:spChg>
        <pc:spChg chg="mod">
          <ac:chgData name="Jude Hadfield" userId="dd15f2cf38c45536" providerId="LiveId" clId="{D2E032C4-553D-4B3D-90DF-973B1E8612FE}" dt="2020-02-11T21:59:55.056" v="66" actId="14100"/>
          <ac:spMkLst>
            <pc:docMk/>
            <pc:sldMk cId="1513384550" sldId="785"/>
            <ac:spMk id="25" creationId="{54EAC907-53CD-42FD-AA0E-BE1A38600A66}"/>
          </ac:spMkLst>
        </pc:spChg>
        <pc:picChg chg="del">
          <ac:chgData name="Jude Hadfield" userId="dd15f2cf38c45536" providerId="LiveId" clId="{D2E032C4-553D-4B3D-90DF-973B1E8612FE}" dt="2020-02-11T21:59:06.782" v="58" actId="478"/>
          <ac:picMkLst>
            <pc:docMk/>
            <pc:sldMk cId="1513384550" sldId="785"/>
            <ac:picMk id="2" creationId="{318C2CD7-F802-4CD7-827B-07073C4E12F9}"/>
          </ac:picMkLst>
        </pc:picChg>
        <pc:picChg chg="del">
          <ac:chgData name="Jude Hadfield" userId="dd15f2cf38c45536" providerId="LiveId" clId="{D2E032C4-553D-4B3D-90DF-973B1E8612FE}" dt="2020-02-11T21:59:04.342" v="57" actId="478"/>
          <ac:picMkLst>
            <pc:docMk/>
            <pc:sldMk cId="1513384550" sldId="785"/>
            <ac:picMk id="3" creationId="{62B317F5-C434-415D-A497-9D00F07F9A2C}"/>
          </ac:picMkLst>
        </pc:picChg>
        <pc:picChg chg="add mod">
          <ac:chgData name="Jude Hadfield" userId="dd15f2cf38c45536" providerId="LiveId" clId="{D2E032C4-553D-4B3D-90DF-973B1E8612FE}" dt="2020-02-11T22:03:39.151" v="121"/>
          <ac:picMkLst>
            <pc:docMk/>
            <pc:sldMk cId="1513384550" sldId="785"/>
            <ac:picMk id="4" creationId="{133E5A80-F9C8-4A89-BD7B-3E42F26B4CD8}"/>
          </ac:picMkLst>
        </pc:picChg>
      </pc:sldChg>
      <pc:sldChg chg="modSp">
        <pc:chgData name="Jude Hadfield" userId="dd15f2cf38c45536" providerId="LiveId" clId="{D2E032C4-553D-4B3D-90DF-973B1E8612FE}" dt="2020-02-12T19:27:28.601" v="1698" actId="20577"/>
        <pc:sldMkLst>
          <pc:docMk/>
          <pc:sldMk cId="1369400289" sldId="786"/>
        </pc:sldMkLst>
        <pc:spChg chg="mod">
          <ac:chgData name="Jude Hadfield" userId="dd15f2cf38c45536" providerId="LiveId" clId="{D2E032C4-553D-4B3D-90DF-973B1E8612FE}" dt="2020-02-12T19:27:28.601" v="1698" actId="20577"/>
          <ac:spMkLst>
            <pc:docMk/>
            <pc:sldMk cId="1369400289" sldId="786"/>
            <ac:spMk id="21" creationId="{69DC6388-5F57-4AAC-83A2-C2DAB2440614}"/>
          </ac:spMkLst>
        </pc:spChg>
      </pc:sldChg>
      <pc:sldChg chg="modSp ord">
        <pc:chgData name="Jude Hadfield" userId="dd15f2cf38c45536" providerId="LiveId" clId="{D2E032C4-553D-4B3D-90DF-973B1E8612FE}" dt="2020-02-12T20:14:31.217" v="2188" actId="20577"/>
        <pc:sldMkLst>
          <pc:docMk/>
          <pc:sldMk cId="3684818781" sldId="788"/>
        </pc:sldMkLst>
        <pc:spChg chg="mod">
          <ac:chgData name="Jude Hadfield" userId="dd15f2cf38c45536" providerId="LiveId" clId="{D2E032C4-553D-4B3D-90DF-973B1E8612FE}" dt="2020-02-12T20:14:31.217" v="2188" actId="20577"/>
          <ac:spMkLst>
            <pc:docMk/>
            <pc:sldMk cId="3684818781" sldId="788"/>
            <ac:spMk id="36" creationId="{5406FE24-29A3-4D7F-B26D-F78FA2F20700}"/>
          </ac:spMkLst>
        </pc:spChg>
      </pc:sldChg>
      <pc:sldChg chg="addSp modSp mod">
        <pc:chgData name="Jude Hadfield" userId="dd15f2cf38c45536" providerId="LiveId" clId="{D2E032C4-553D-4B3D-90DF-973B1E8612FE}" dt="2020-02-12T20:24:31.270" v="2382" actId="14100"/>
        <pc:sldMkLst>
          <pc:docMk/>
          <pc:sldMk cId="2807834019" sldId="790"/>
        </pc:sldMkLst>
        <pc:spChg chg="mod">
          <ac:chgData name="Jude Hadfield" userId="dd15f2cf38c45536" providerId="LiveId" clId="{D2E032C4-553D-4B3D-90DF-973B1E8612FE}" dt="2020-02-12T20:21:39.088" v="2370" actId="1076"/>
          <ac:spMkLst>
            <pc:docMk/>
            <pc:sldMk cId="2807834019" sldId="790"/>
            <ac:spMk id="13" creationId="{967D3D0C-B166-224D-A63D-BDDF7419B91E}"/>
          </ac:spMkLst>
        </pc:spChg>
        <pc:spChg chg="mod">
          <ac:chgData name="Jude Hadfield" userId="dd15f2cf38c45536" providerId="LiveId" clId="{D2E032C4-553D-4B3D-90DF-973B1E8612FE}" dt="2020-02-12T20:24:31.270" v="2382" actId="14100"/>
          <ac:spMkLst>
            <pc:docMk/>
            <pc:sldMk cId="2807834019" sldId="790"/>
            <ac:spMk id="19" creationId="{8923B370-B13B-4766-BAFD-30270F9B7AD4}"/>
          </ac:spMkLst>
        </pc:spChg>
        <pc:picChg chg="mod">
          <ac:chgData name="Jude Hadfield" userId="dd15f2cf38c45536" providerId="LiveId" clId="{D2E032C4-553D-4B3D-90DF-973B1E8612FE}" dt="2020-02-12T20:24:26.733" v="2381" actId="1076"/>
          <ac:picMkLst>
            <pc:docMk/>
            <pc:sldMk cId="2807834019" sldId="790"/>
            <ac:picMk id="2" creationId="{116B3DF9-DB53-44C7-BC06-195E2B514719}"/>
          </ac:picMkLst>
        </pc:picChg>
        <pc:picChg chg="add mod">
          <ac:chgData name="Jude Hadfield" userId="dd15f2cf38c45536" providerId="LiveId" clId="{D2E032C4-553D-4B3D-90DF-973B1E8612FE}" dt="2020-02-12T20:24:19.549" v="2380" actId="1076"/>
          <ac:picMkLst>
            <pc:docMk/>
            <pc:sldMk cId="2807834019" sldId="790"/>
            <ac:picMk id="3" creationId="{CECA7F0E-B284-4563-BF64-21BB34C80613}"/>
          </ac:picMkLst>
        </pc:picChg>
      </pc:sldChg>
      <pc:sldChg chg="addSp delSp modSp mod delAnim">
        <pc:chgData name="Jude Hadfield" userId="dd15f2cf38c45536" providerId="LiveId" clId="{D2E032C4-553D-4B3D-90DF-973B1E8612FE}" dt="2020-02-11T22:14:14.182" v="328"/>
        <pc:sldMkLst>
          <pc:docMk/>
          <pc:sldMk cId="3255917207" sldId="791"/>
        </pc:sldMkLst>
        <pc:spChg chg="mod">
          <ac:chgData name="Jude Hadfield" userId="dd15f2cf38c45536" providerId="LiveId" clId="{D2E032C4-553D-4B3D-90DF-973B1E8612FE}" dt="2020-02-11T22:09:03.090" v="240" actId="113"/>
          <ac:spMkLst>
            <pc:docMk/>
            <pc:sldMk cId="3255917207" sldId="791"/>
            <ac:spMk id="15" creationId="{CE8B4E79-BDD8-4AA1-AFB0-79D9B34D9BBB}"/>
          </ac:spMkLst>
        </pc:spChg>
        <pc:spChg chg="mod">
          <ac:chgData name="Jude Hadfield" userId="dd15f2cf38c45536" providerId="LiveId" clId="{D2E032C4-553D-4B3D-90DF-973B1E8612FE}" dt="2020-02-11T22:11:33.862" v="318" actId="14100"/>
          <ac:spMkLst>
            <pc:docMk/>
            <pc:sldMk cId="3255917207" sldId="791"/>
            <ac:spMk id="16" creationId="{CDDE9078-7005-4760-95A0-2D780C7B866B}"/>
          </ac:spMkLst>
        </pc:spChg>
        <pc:spChg chg="mod">
          <ac:chgData name="Jude Hadfield" userId="dd15f2cf38c45536" providerId="LiveId" clId="{D2E032C4-553D-4B3D-90DF-973B1E8612FE}" dt="2020-02-11T22:11:51.289" v="321" actId="403"/>
          <ac:spMkLst>
            <pc:docMk/>
            <pc:sldMk cId="3255917207" sldId="791"/>
            <ac:spMk id="17" creationId="{5ABE988A-F6E0-4BE0-A717-0D39F0D3F733}"/>
          </ac:spMkLst>
        </pc:spChg>
        <pc:spChg chg="mod">
          <ac:chgData name="Jude Hadfield" userId="dd15f2cf38c45536" providerId="LiveId" clId="{D2E032C4-553D-4B3D-90DF-973B1E8612FE}" dt="2020-02-11T22:09:33.892" v="312" actId="20577"/>
          <ac:spMkLst>
            <pc:docMk/>
            <pc:sldMk cId="3255917207" sldId="791"/>
            <ac:spMk id="19" creationId="{8C35F54D-9714-42FC-9870-ED3EE95A7621}"/>
          </ac:spMkLst>
        </pc:spChg>
        <pc:picChg chg="del">
          <ac:chgData name="Jude Hadfield" userId="dd15f2cf38c45536" providerId="LiveId" clId="{D2E032C4-553D-4B3D-90DF-973B1E8612FE}" dt="2020-02-11T22:06:54.224" v="128" actId="478"/>
          <ac:picMkLst>
            <pc:docMk/>
            <pc:sldMk cId="3255917207" sldId="791"/>
            <ac:picMk id="3" creationId="{DAC9CD0A-5ACC-41C3-A6BE-33C3FDA0897D}"/>
          </ac:picMkLst>
        </pc:picChg>
        <pc:picChg chg="del">
          <ac:chgData name="Jude Hadfield" userId="dd15f2cf38c45536" providerId="LiveId" clId="{D2E032C4-553D-4B3D-90DF-973B1E8612FE}" dt="2020-02-11T22:06:55.990" v="129" actId="478"/>
          <ac:picMkLst>
            <pc:docMk/>
            <pc:sldMk cId="3255917207" sldId="791"/>
            <ac:picMk id="6" creationId="{4D71258F-E950-43C1-A4AD-925063096A1D}"/>
          </ac:picMkLst>
        </pc:picChg>
        <pc:picChg chg="add mod">
          <ac:chgData name="Jude Hadfield" userId="dd15f2cf38c45536" providerId="LiveId" clId="{D2E032C4-553D-4B3D-90DF-973B1E8612FE}" dt="2020-02-11T22:11:23.696" v="316" actId="1076"/>
          <ac:picMkLst>
            <pc:docMk/>
            <pc:sldMk cId="3255917207" sldId="791"/>
            <ac:picMk id="7" creationId="{0FCB9B59-C9A8-4055-904C-BE95D6C37F5F}"/>
          </ac:picMkLst>
        </pc:picChg>
        <pc:picChg chg="add mod">
          <ac:chgData name="Jude Hadfield" userId="dd15f2cf38c45536" providerId="LiveId" clId="{D2E032C4-553D-4B3D-90DF-973B1E8612FE}" dt="2020-02-11T22:14:14.182" v="328"/>
          <ac:picMkLst>
            <pc:docMk/>
            <pc:sldMk cId="3255917207" sldId="791"/>
            <ac:picMk id="8" creationId="{62ACD6F0-10F8-4A29-932B-C7BF6B72E3BD}"/>
          </ac:picMkLst>
        </pc:picChg>
        <pc:picChg chg="add mod">
          <ac:chgData name="Jude Hadfield" userId="dd15f2cf38c45536" providerId="LiveId" clId="{D2E032C4-553D-4B3D-90DF-973B1E8612FE}" dt="2020-02-11T22:12:43.450" v="324" actId="1076"/>
          <ac:picMkLst>
            <pc:docMk/>
            <pc:sldMk cId="3255917207" sldId="791"/>
            <ac:picMk id="20" creationId="{CF33062E-5B7D-49AC-B935-3EC68BFD0400}"/>
          </ac:picMkLst>
        </pc:picChg>
      </pc:sldChg>
      <pc:sldChg chg="modSp mod">
        <pc:chgData name="Jude Hadfield" userId="dd15f2cf38c45536" providerId="LiveId" clId="{D2E032C4-553D-4B3D-90DF-973B1E8612FE}" dt="2020-02-11T21:52:46.523" v="1" actId="20577"/>
        <pc:sldMkLst>
          <pc:docMk/>
          <pc:sldMk cId="1160899228" sldId="794"/>
        </pc:sldMkLst>
        <pc:spChg chg="mod">
          <ac:chgData name="Jude Hadfield" userId="dd15f2cf38c45536" providerId="LiveId" clId="{D2E032C4-553D-4B3D-90DF-973B1E8612FE}" dt="2020-02-11T21:52:46.523" v="1" actId="20577"/>
          <ac:spMkLst>
            <pc:docMk/>
            <pc:sldMk cId="1160899228" sldId="794"/>
            <ac:spMk id="5" creationId="{023EEBDF-2D30-4B48-ABB3-522037B54D19}"/>
          </ac:spMkLst>
        </pc:spChg>
      </pc:sldChg>
      <pc:sldChg chg="addSp delSp modSp add mod modNotesTx">
        <pc:chgData name="Jude Hadfield" userId="dd15f2cf38c45536" providerId="LiveId" clId="{D2E032C4-553D-4B3D-90DF-973B1E8612FE}" dt="2020-02-11T22:46:51.778" v="949" actId="20577"/>
        <pc:sldMkLst>
          <pc:docMk/>
          <pc:sldMk cId="2958903464" sldId="795"/>
        </pc:sldMkLst>
        <pc:spChg chg="add del">
          <ac:chgData name="Jude Hadfield" userId="dd15f2cf38c45536" providerId="LiveId" clId="{D2E032C4-553D-4B3D-90DF-973B1E8612FE}" dt="2020-02-11T22:45:57.923" v="938" actId="478"/>
          <ac:spMkLst>
            <pc:docMk/>
            <pc:sldMk cId="2958903464" sldId="795"/>
            <ac:spMk id="2" creationId="{02373402-E8D5-48C3-8C4D-FEE20DD848EB}"/>
          </ac:spMkLst>
        </pc:spChg>
        <pc:spChg chg="del">
          <ac:chgData name="Jude Hadfield" userId="dd15f2cf38c45536" providerId="LiveId" clId="{D2E032C4-553D-4B3D-90DF-973B1E8612FE}" dt="2020-02-11T22:33:49.243" v="823" actId="478"/>
          <ac:spMkLst>
            <pc:docMk/>
            <pc:sldMk cId="2958903464" sldId="795"/>
            <ac:spMk id="6" creationId="{9BC1E25E-2789-40EB-90CD-0C1F159B1930}"/>
          </ac:spMkLst>
        </pc:spChg>
        <pc:spChg chg="mod">
          <ac:chgData name="Jude Hadfield" userId="dd15f2cf38c45536" providerId="LiveId" clId="{D2E032C4-553D-4B3D-90DF-973B1E8612FE}" dt="2020-02-11T22:33:21.807" v="817" actId="20577"/>
          <ac:spMkLst>
            <pc:docMk/>
            <pc:sldMk cId="2958903464" sldId="795"/>
            <ac:spMk id="12" creationId="{E59BD588-884E-474A-B0EB-CE66320AD6CE}"/>
          </ac:spMkLst>
        </pc:spChg>
        <pc:spChg chg="add mod">
          <ac:chgData name="Jude Hadfield" userId="dd15f2cf38c45536" providerId="LiveId" clId="{D2E032C4-553D-4B3D-90DF-973B1E8612FE}" dt="2020-02-11T22:45:11.276" v="933" actId="14100"/>
          <ac:spMkLst>
            <pc:docMk/>
            <pc:sldMk cId="2958903464" sldId="795"/>
            <ac:spMk id="13" creationId="{B1000837-560A-4D27-8391-BDEA547CDF26}"/>
          </ac:spMkLst>
        </pc:spChg>
        <pc:spChg chg="add mod">
          <ac:chgData name="Jude Hadfield" userId="dd15f2cf38c45536" providerId="LiveId" clId="{D2E032C4-553D-4B3D-90DF-973B1E8612FE}" dt="2020-02-11T22:44:30.159" v="928" actId="2711"/>
          <ac:spMkLst>
            <pc:docMk/>
            <pc:sldMk cId="2958903464" sldId="795"/>
            <ac:spMk id="14" creationId="{B20AF7C9-BCB1-4469-944A-D9C7B75B74C8}"/>
          </ac:spMkLst>
        </pc:spChg>
        <pc:spChg chg="add del">
          <ac:chgData name="Jude Hadfield" userId="dd15f2cf38c45536" providerId="LiveId" clId="{D2E032C4-553D-4B3D-90DF-973B1E8612FE}" dt="2020-02-11T22:44:12.169" v="924" actId="478"/>
          <ac:spMkLst>
            <pc:docMk/>
            <pc:sldMk cId="2958903464" sldId="795"/>
            <ac:spMk id="15" creationId="{4D1AF469-74A2-4296-B75E-A005091EC1E6}"/>
          </ac:spMkLst>
        </pc:spChg>
        <pc:spChg chg="del">
          <ac:chgData name="Jude Hadfield" userId="dd15f2cf38c45536" providerId="LiveId" clId="{D2E032C4-553D-4B3D-90DF-973B1E8612FE}" dt="2020-02-11T22:33:46.221" v="822" actId="478"/>
          <ac:spMkLst>
            <pc:docMk/>
            <pc:sldMk cId="2958903464" sldId="795"/>
            <ac:spMk id="17" creationId="{46FE9475-DEE7-46D7-9884-48928744CB48}"/>
          </ac:spMkLst>
        </pc:spChg>
        <pc:spChg chg="del">
          <ac:chgData name="Jude Hadfield" userId="dd15f2cf38c45536" providerId="LiveId" clId="{D2E032C4-553D-4B3D-90DF-973B1E8612FE}" dt="2020-02-11T22:33:43.832" v="821" actId="478"/>
          <ac:spMkLst>
            <pc:docMk/>
            <pc:sldMk cId="2958903464" sldId="795"/>
            <ac:spMk id="18" creationId="{45DE218E-BB9A-4858-9C61-E0E795C90059}"/>
          </ac:spMkLst>
        </pc:spChg>
        <pc:spChg chg="add mod">
          <ac:chgData name="Jude Hadfield" userId="dd15f2cf38c45536" providerId="LiveId" clId="{D2E032C4-553D-4B3D-90DF-973B1E8612FE}" dt="2020-02-11T22:46:41.203" v="945" actId="2711"/>
          <ac:spMkLst>
            <pc:docMk/>
            <pc:sldMk cId="2958903464" sldId="795"/>
            <ac:spMk id="19" creationId="{341C1E94-62B2-4C38-804D-83B9F6BDDFCC}"/>
          </ac:spMkLst>
        </pc:spChg>
        <pc:picChg chg="mod">
          <ac:chgData name="Jude Hadfield" userId="dd15f2cf38c45536" providerId="LiveId" clId="{D2E032C4-553D-4B3D-90DF-973B1E8612FE}" dt="2020-02-11T22:46:29.988" v="944" actId="1076"/>
          <ac:picMkLst>
            <pc:docMk/>
            <pc:sldMk cId="2958903464" sldId="795"/>
            <ac:picMk id="4" creationId="{E5034C04-8DF4-44F6-9593-915F3DDADA7F}"/>
          </ac:picMkLst>
        </pc:picChg>
        <pc:picChg chg="del">
          <ac:chgData name="Jude Hadfield" userId="dd15f2cf38c45536" providerId="LiveId" clId="{D2E032C4-553D-4B3D-90DF-973B1E8612FE}" dt="2020-02-11T22:33:42.134" v="820" actId="478"/>
          <ac:picMkLst>
            <pc:docMk/>
            <pc:sldMk cId="2958903464" sldId="795"/>
            <ac:picMk id="5" creationId="{85C54A0B-B5BF-47ED-9606-2271F6617EA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AF00A-42A0-6140-929A-CD4B45786C4E}" type="datetimeFigureOut">
              <a:rPr lang="en-US" smtClean="0"/>
              <a:t>2/22/2020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3F99BA-43AD-B845-8E67-BF48FDFD6E96}" type="slidenum">
              <a:rPr lang="en-US" smtClean="0"/>
              <a:t>‹#›</a:t>
            </a:fld>
            <a:endParaRPr lang="en-US"/>
          </a:p>
        </p:txBody>
      </p:sp>
    </p:spTree>
    <p:extLst>
      <p:ext uri="{BB962C8B-B14F-4D97-AF65-F5344CB8AC3E}">
        <p14:creationId xmlns:p14="http://schemas.microsoft.com/office/powerpoint/2010/main" val="27001324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KXTCzzden2o#action=shar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cskills.org.uk/abou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biglifejournal.com/blogs/blog/teach-growth-mindset-kids-activitie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excelsior.edu/article/growth-mindset/"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oday.com/popculture/j-k-rowling-s-original-harry-potter-pitch-was-rejected-t117763"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n.wikipedia.org/wiki/James_Dyson"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ictionary.cambridge.org/dictionary/english/orac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ictionary.cambridge.org/dictionary/english/critical-thinkin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time_continue=5&amp;v=48TE3mqUXow&amp;feature=emb_logo"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ucas.com/further-education/ucas-progress/getting-started/what-are-my-options-after-gcses-or-national-5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ictionary.cambridge.org/dictionary/english/career" TargetMode="External"/><Relationship Id="rId7" Type="http://schemas.openxmlformats.org/officeDocument/2006/relationships/hyperlink" Target="https://www.thecdi.net/Careers-Framework"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dictionary.cambridge.org/dictionary/english/oncology" TargetMode="External"/><Relationship Id="rId5" Type="http://schemas.openxmlformats.org/officeDocument/2006/relationships/hyperlink" Target="https://dictionary.cambridge.org/dictionary/english/soft-skills" TargetMode="External"/><Relationship Id="rId4" Type="http://schemas.openxmlformats.org/officeDocument/2006/relationships/hyperlink" Target="https://dictionary.cambridge.org/dictionary/english/aspiration?q=aspirations"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pprenticeships.gov.uk/apprentice/what-is-an-apprenticeship"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www.ucas.com/further-education/ucas-progress/getting-started/what-are-my-options-after-gcses-or-national-5s" TargetMode="External"/><Relationship Id="rId4" Type="http://schemas.openxmlformats.org/officeDocument/2006/relationships/hyperlink" Target="https://www.gov.uk/apply-apprenticeship"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exico.com/en/definition/caree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exico.com/en/definition/salary"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dictionary.cambridge.org/dictionary/english/cv?q=CV"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ictionary.cambridge.org/dictionary/english/environmen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ted.com/speakers/greta_thunberg"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nstructionclimatechallenge.com/2019/05/22/3-ways-the-construction-industry-can-help-the-environmen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theguardian.com/environment/2007/nov/22/ethicalliving.renewableenergy"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kAphgHhlte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dictionary.cambridge.org/dictionary/english/engineer"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argetcareers.co.uk/careers-advice/choosing-your-career/385829-i-want-a-career-helping-people-what-are-my-option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time_continue=142&amp;v=PSrpfLmxwu0&amp;feature=emb_logo"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christie.nhs.uk/patients-and-visitors/services/protons/proton-beam-therapy-at-the-christie" TargetMode="External"/><Relationship Id="rId5" Type="http://schemas.openxmlformats.org/officeDocument/2006/relationships/hyperlink" Target="https://www.yourdictionary.com/proton" TargetMode="External"/><Relationship Id="rId4" Type="http://schemas.openxmlformats.org/officeDocument/2006/relationships/hyperlink" Target="https://www.cancer.net/navigating-cancer-care/how-cancer-treated/radiation-therapy/proton-therap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3F99BA-43AD-B845-8E67-BF48FDFD6E96}" type="slidenum">
              <a:rPr lang="en-US" smtClean="0"/>
              <a:t>1</a:t>
            </a:fld>
            <a:endParaRPr lang="en-US"/>
          </a:p>
        </p:txBody>
      </p:sp>
    </p:spTree>
    <p:extLst>
      <p:ext uri="{BB962C8B-B14F-4D97-AF65-F5344CB8AC3E}">
        <p14:creationId xmlns:p14="http://schemas.microsoft.com/office/powerpoint/2010/main" val="1014480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Images: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1) iStock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2) Screenshots from the film</a:t>
            </a:r>
          </a:p>
        </p:txBody>
      </p:sp>
      <p:sp>
        <p:nvSpPr>
          <p:cNvPr id="4" name="Slide Number Placeholder 3"/>
          <p:cNvSpPr>
            <a:spLocks noGrp="1"/>
          </p:cNvSpPr>
          <p:nvPr>
            <p:ph type="sldNum" sz="quarter" idx="10"/>
          </p:nvPr>
        </p:nvSpPr>
        <p:spPr/>
        <p:txBody>
          <a:bodyPr/>
          <a:lstStyle/>
          <a:p>
            <a:fld id="{2F3F99BA-43AD-B845-8E67-BF48FDFD6E96}" type="slidenum">
              <a:rPr lang="en-US" smtClean="0"/>
              <a:t>10</a:t>
            </a:fld>
            <a:endParaRPr lang="en-US"/>
          </a:p>
        </p:txBody>
      </p:sp>
    </p:spTree>
    <p:extLst>
      <p:ext uri="{BB962C8B-B14F-4D97-AF65-F5344CB8AC3E}">
        <p14:creationId xmlns:p14="http://schemas.microsoft.com/office/powerpoint/2010/main" val="2677095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Alternative video link: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1) </a:t>
            </a:r>
            <a:r>
              <a:rPr lang="en-GB" dirty="0">
                <a:hlinkClick r:id="rId3"/>
              </a:rPr>
              <a:t>https://www.youtube.com/watch?v=KXTCzzden2o#action=share</a:t>
            </a:r>
            <a:r>
              <a:rPr lang="en-GB" dirty="0"/>
              <a:t> Navy recruitment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Images: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1) iStock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2) Video screenshot</a:t>
            </a:r>
          </a:p>
        </p:txBody>
      </p:sp>
      <p:sp>
        <p:nvSpPr>
          <p:cNvPr id="4" name="Slide Number Placeholder 3"/>
          <p:cNvSpPr>
            <a:spLocks noGrp="1"/>
          </p:cNvSpPr>
          <p:nvPr>
            <p:ph type="sldNum" sz="quarter" idx="10"/>
          </p:nvPr>
        </p:nvSpPr>
        <p:spPr/>
        <p:txBody>
          <a:bodyPr/>
          <a:lstStyle/>
          <a:p>
            <a:fld id="{2F3F99BA-43AD-B845-8E67-BF48FDFD6E96}" type="slidenum">
              <a:rPr lang="en-US" smtClean="0"/>
              <a:t>11</a:t>
            </a:fld>
            <a:endParaRPr lang="en-US"/>
          </a:p>
        </p:txBody>
      </p:sp>
    </p:spTree>
    <p:extLst>
      <p:ext uri="{BB962C8B-B14F-4D97-AF65-F5344CB8AC3E}">
        <p14:creationId xmlns:p14="http://schemas.microsoft.com/office/powerpoint/2010/main" val="3220457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References:</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en-GB" dirty="0">
                <a:hlinkClick r:id="rId3"/>
              </a:rPr>
              <a:t>https://ccskills.org.uk/about</a:t>
            </a:r>
            <a:endParaRPr lang="en-GB" dirty="0"/>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Images: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1- iStock </a:t>
            </a:r>
          </a:p>
        </p:txBody>
      </p:sp>
      <p:sp>
        <p:nvSpPr>
          <p:cNvPr id="4" name="Slide Number Placeholder 3"/>
          <p:cNvSpPr>
            <a:spLocks noGrp="1"/>
          </p:cNvSpPr>
          <p:nvPr>
            <p:ph type="sldNum" sz="quarter" idx="10"/>
          </p:nvPr>
        </p:nvSpPr>
        <p:spPr/>
        <p:txBody>
          <a:bodyPr/>
          <a:lstStyle/>
          <a:p>
            <a:fld id="{2F3F99BA-43AD-B845-8E67-BF48FDFD6E96}" type="slidenum">
              <a:rPr lang="en-US" smtClean="0"/>
              <a:t>12</a:t>
            </a:fld>
            <a:endParaRPr lang="en-US"/>
          </a:p>
        </p:txBody>
      </p:sp>
    </p:spTree>
    <p:extLst>
      <p:ext uri="{BB962C8B-B14F-4D97-AF65-F5344CB8AC3E}">
        <p14:creationId xmlns:p14="http://schemas.microsoft.com/office/powerpoint/2010/main" val="3626757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Images: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1- iStock </a:t>
            </a:r>
          </a:p>
        </p:txBody>
      </p:sp>
      <p:sp>
        <p:nvSpPr>
          <p:cNvPr id="4" name="Slide Number Placeholder 3"/>
          <p:cNvSpPr>
            <a:spLocks noGrp="1"/>
          </p:cNvSpPr>
          <p:nvPr>
            <p:ph type="sldNum" sz="quarter" idx="10"/>
          </p:nvPr>
        </p:nvSpPr>
        <p:spPr/>
        <p:txBody>
          <a:bodyPr/>
          <a:lstStyle/>
          <a:p>
            <a:fld id="{2F3F99BA-43AD-B845-8E67-BF48FDFD6E96}" type="slidenum">
              <a:rPr lang="en-US" smtClean="0"/>
              <a:t>13</a:t>
            </a:fld>
            <a:endParaRPr lang="en-US"/>
          </a:p>
        </p:txBody>
      </p:sp>
    </p:spTree>
    <p:extLst>
      <p:ext uri="{BB962C8B-B14F-4D97-AF65-F5344CB8AC3E}">
        <p14:creationId xmlns:p14="http://schemas.microsoft.com/office/powerpoint/2010/main" val="718159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0" dirty="0"/>
              <a:t>Images:</a:t>
            </a:r>
          </a:p>
          <a:p>
            <a:r>
              <a:rPr lang="en-GB" b="0" dirty="0"/>
              <a:t>1) </a:t>
            </a:r>
            <a:r>
              <a:rPr lang="en-GB" b="0" dirty="0" err="1"/>
              <a:t>Istock</a:t>
            </a:r>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14</a:t>
            </a:fld>
            <a:endParaRPr lang="en-US"/>
          </a:p>
        </p:txBody>
      </p:sp>
    </p:spTree>
    <p:extLst>
      <p:ext uri="{BB962C8B-B14F-4D97-AF65-F5344CB8AC3E}">
        <p14:creationId xmlns:p14="http://schemas.microsoft.com/office/powerpoint/2010/main" val="3599183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marL="0" indent="0">
              <a:buNone/>
            </a:pPr>
            <a:r>
              <a:rPr lang="en-GB" sz="1200" b="0" i="0" u="none" strike="noStrike" kern="1200" dirty="0">
                <a:solidFill>
                  <a:schemeClr val="tx1"/>
                </a:solidFill>
                <a:effectLst/>
                <a:latin typeface="+mn-lt"/>
                <a:ea typeface="+mn-ea"/>
                <a:cs typeface="+mn-cs"/>
              </a:rPr>
              <a:t>Reference:</a:t>
            </a:r>
          </a:p>
          <a:p>
            <a:pPr marL="228600" indent="-228600">
              <a:buAutoNum type="arabicParenR"/>
            </a:pPr>
            <a:r>
              <a:rPr lang="en-GB" dirty="0">
                <a:hlinkClick r:id="rId3"/>
              </a:rPr>
              <a:t>https://biglifejournal.com/blogs/blog/teach-growth-mindset-kids-activities</a:t>
            </a:r>
            <a:endParaRPr lang="en-GB" dirty="0"/>
          </a:p>
          <a:p>
            <a:pPr marL="228600" indent="-228600">
              <a:buAutoNum type="arabicParenR"/>
            </a:pPr>
            <a:r>
              <a:rPr lang="en-GB" dirty="0">
                <a:hlinkClick r:id="rId4"/>
              </a:rPr>
              <a:t>https://www.excelsior.edu/article/growth-mindset/</a:t>
            </a:r>
            <a:endParaRPr lang="en-GB" dirty="0"/>
          </a:p>
          <a:p>
            <a:pPr marL="228600" indent="-228600">
              <a:buAutoNum type="arabicParenR"/>
            </a:pPr>
            <a:endParaRPr lang="en-GB" sz="1200" b="0" i="0" u="none" strike="noStrike" kern="1200" dirty="0">
              <a:solidFill>
                <a:schemeClr val="tx1"/>
              </a:solidFill>
              <a:effectLst/>
              <a:latin typeface="+mn-lt"/>
              <a:ea typeface="+mn-ea"/>
              <a:cs typeface="+mn-cs"/>
            </a:endParaRPr>
          </a:p>
          <a:p>
            <a:pPr marL="0" indent="0">
              <a:buNone/>
            </a:pPr>
            <a:endParaRPr lang="en-GB" sz="1200" b="0" i="0" u="none" strike="noStrike" kern="1200" dirty="0">
              <a:solidFill>
                <a:schemeClr val="tx1"/>
              </a:solidFill>
              <a:effectLst/>
              <a:latin typeface="+mn-lt"/>
              <a:ea typeface="+mn-ea"/>
              <a:cs typeface="+mn-cs"/>
            </a:endParaRPr>
          </a:p>
          <a:p>
            <a:pPr marL="0" indent="0">
              <a:buNone/>
            </a:pPr>
            <a:r>
              <a:rPr lang="en-GB" sz="1200" b="0" i="0" u="none" strike="noStrike" kern="1200" dirty="0">
                <a:solidFill>
                  <a:schemeClr val="tx1"/>
                </a:solidFill>
                <a:effectLst/>
                <a:latin typeface="+mn-lt"/>
                <a:ea typeface="+mn-ea"/>
                <a:cs typeface="+mn-cs"/>
              </a:rPr>
              <a:t>Images:</a:t>
            </a:r>
          </a:p>
          <a:p>
            <a:pPr marL="0" indent="0">
              <a:buNone/>
            </a:pPr>
            <a:r>
              <a:rPr lang="en-GB" sz="1200" b="0" i="0" u="none" strike="noStrike" kern="1200" dirty="0">
                <a:solidFill>
                  <a:schemeClr val="tx1"/>
                </a:solidFill>
                <a:effectLst/>
                <a:latin typeface="+mn-lt"/>
                <a:ea typeface="+mn-ea"/>
                <a:cs typeface="+mn-cs"/>
              </a:rPr>
              <a:t>1</a:t>
            </a: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8925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marL="0" indent="0">
              <a:buNone/>
            </a:pPr>
            <a:r>
              <a:rPr lang="en-GB" sz="1200" b="0" i="0" u="none" strike="noStrike" kern="1200" dirty="0">
                <a:solidFill>
                  <a:schemeClr val="tx1"/>
                </a:solidFill>
                <a:effectLst/>
                <a:latin typeface="+mn-lt"/>
                <a:ea typeface="+mn-ea"/>
                <a:cs typeface="+mn-cs"/>
              </a:rPr>
              <a:t>References:</a:t>
            </a:r>
          </a:p>
          <a:p>
            <a:pPr marL="228600" indent="-228600">
              <a:buAutoNum type="arabicParenR"/>
            </a:pPr>
            <a:r>
              <a:rPr lang="en-GB" dirty="0">
                <a:hlinkClick r:id="rId3"/>
              </a:rPr>
              <a:t>https://www.today.com/popculture/j-k-rowling-s-original-harry-potter-pitch-was-rejected-t117763</a:t>
            </a:r>
            <a:endParaRPr lang="en-GB" dirty="0"/>
          </a:p>
          <a:p>
            <a:pPr marL="228600" indent="-228600">
              <a:buAutoNum type="arabicParenR"/>
            </a:pPr>
            <a:r>
              <a:rPr lang="en-GB" dirty="0">
                <a:hlinkClick r:id="rId4"/>
              </a:rPr>
              <a:t>https://en.wikipedia.org/wiki/James_Dyson</a:t>
            </a:r>
            <a:endParaRPr lang="en-GB" dirty="0"/>
          </a:p>
          <a:p>
            <a:pPr marL="228600" indent="-228600">
              <a:buAutoNum type="arabicParenR"/>
            </a:pPr>
            <a:endParaRPr lang="en-GB" sz="1200" b="0" i="0" u="none" strike="noStrike" kern="1200" dirty="0">
              <a:solidFill>
                <a:schemeClr val="tx1"/>
              </a:solidFill>
              <a:effectLst/>
              <a:latin typeface="+mn-lt"/>
              <a:ea typeface="+mn-ea"/>
              <a:cs typeface="+mn-cs"/>
            </a:endParaRPr>
          </a:p>
          <a:p>
            <a:pPr marL="0" indent="0">
              <a:buNone/>
            </a:pPr>
            <a:endParaRPr lang="en-GB" sz="1200" b="0" i="0" u="none" strike="noStrike" kern="1200" dirty="0">
              <a:solidFill>
                <a:schemeClr val="tx1"/>
              </a:solidFill>
              <a:effectLst/>
              <a:latin typeface="+mn-lt"/>
              <a:ea typeface="+mn-ea"/>
              <a:cs typeface="+mn-cs"/>
            </a:endParaRPr>
          </a:p>
          <a:p>
            <a:pPr marL="0" indent="0">
              <a:buNone/>
            </a:pPr>
            <a:r>
              <a:rPr lang="en-GB" sz="1200" b="0" i="0" u="none" strike="noStrike" kern="1200" dirty="0">
                <a:solidFill>
                  <a:schemeClr val="tx1"/>
                </a:solidFill>
                <a:effectLst/>
                <a:latin typeface="+mn-lt"/>
                <a:ea typeface="+mn-ea"/>
                <a:cs typeface="+mn-cs"/>
              </a:rPr>
              <a:t>Images:</a:t>
            </a:r>
          </a:p>
          <a:p>
            <a:pPr marL="0" indent="0">
              <a:buNone/>
            </a:pPr>
            <a:r>
              <a:rPr lang="en-GB" sz="1200" b="0" i="0" u="none" strike="noStrike" kern="1200" dirty="0">
                <a:solidFill>
                  <a:schemeClr val="tx1"/>
                </a:solidFill>
                <a:effectLst/>
                <a:latin typeface="+mn-lt"/>
                <a:ea typeface="+mn-ea"/>
                <a:cs typeface="+mn-cs"/>
              </a:rPr>
              <a:t>1) </a:t>
            </a:r>
            <a:r>
              <a:rPr lang="en-GB" dirty="0">
                <a:hlinkClick r:id="rId3"/>
              </a:rPr>
              <a:t>https://www.today.com/popculture/j-k-rowling-s-original-harry-potter-pitch-was-rejected-t117763</a:t>
            </a:r>
            <a:endParaRPr lang="en-GB" sz="1200" b="0" i="0" u="none" strike="noStrike" kern="1200" dirty="0">
              <a:solidFill>
                <a:schemeClr val="tx1"/>
              </a:solidFill>
              <a:effectLst/>
              <a:latin typeface="+mn-lt"/>
              <a:ea typeface="+mn-ea"/>
              <a:cs typeface="+mn-cs"/>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3328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marL="0" indent="0">
              <a:buNone/>
            </a:pPr>
            <a:r>
              <a:rPr lang="en-GB" sz="1200" b="0" i="0" u="none" strike="noStrike" kern="1200" dirty="0">
                <a:solidFill>
                  <a:schemeClr val="tx1"/>
                </a:solidFill>
                <a:effectLst/>
                <a:latin typeface="+mn-lt"/>
                <a:ea typeface="+mn-ea"/>
                <a:cs typeface="+mn-cs"/>
              </a:rPr>
              <a:t>References:</a:t>
            </a:r>
          </a:p>
          <a:p>
            <a:pPr marL="228600" indent="-228600">
              <a:buAutoNum type="arabicParenR"/>
            </a:pPr>
            <a:r>
              <a:rPr lang="en-GB" dirty="0">
                <a:hlinkClick r:id="rId3"/>
              </a:rPr>
              <a:t>https://dictionary.cambridge.org/dictionary/english/oracy</a:t>
            </a:r>
            <a:endParaRPr lang="en-GB" dirty="0"/>
          </a:p>
          <a:p>
            <a:pPr marL="228600" indent="-228600">
              <a:buAutoNum type="arabicParenR"/>
            </a:pPr>
            <a:endParaRPr lang="en-GB" sz="1200" b="0" i="0" u="none" strike="noStrike" kern="1200" dirty="0">
              <a:solidFill>
                <a:schemeClr val="tx1"/>
              </a:solidFill>
              <a:effectLst/>
              <a:latin typeface="+mn-lt"/>
              <a:ea typeface="+mn-ea"/>
              <a:cs typeface="+mn-cs"/>
            </a:endParaRPr>
          </a:p>
          <a:p>
            <a:pPr marL="0" indent="0">
              <a:buNone/>
            </a:pPr>
            <a:endParaRPr lang="en-GB" sz="1200" b="0" i="0" u="none" strike="noStrike" kern="1200" dirty="0">
              <a:solidFill>
                <a:schemeClr val="tx1"/>
              </a:solidFill>
              <a:effectLst/>
              <a:latin typeface="+mn-lt"/>
              <a:ea typeface="+mn-ea"/>
              <a:cs typeface="+mn-cs"/>
            </a:endParaRPr>
          </a:p>
          <a:p>
            <a:pPr marL="0" indent="0">
              <a:buNone/>
            </a:pPr>
            <a:r>
              <a:rPr lang="en-GB" sz="1200" b="0" i="0" u="none" strike="noStrike" kern="1200" dirty="0">
                <a:solidFill>
                  <a:schemeClr val="tx1"/>
                </a:solidFill>
                <a:effectLst/>
                <a:latin typeface="+mn-lt"/>
                <a:ea typeface="+mn-ea"/>
                <a:cs typeface="+mn-cs"/>
              </a:rPr>
              <a:t>Images:</a:t>
            </a:r>
          </a:p>
          <a:p>
            <a:pPr marL="0" indent="0">
              <a:buNone/>
            </a:pPr>
            <a:r>
              <a:rPr lang="en-GB" sz="1200" b="0" i="0" u="none" strike="noStrike" kern="1200" dirty="0">
                <a:solidFill>
                  <a:schemeClr val="tx1"/>
                </a:solidFill>
                <a:effectLst/>
                <a:latin typeface="+mn-lt"/>
                <a:ea typeface="+mn-ea"/>
                <a:cs typeface="+mn-cs"/>
              </a:rPr>
              <a:t>1</a:t>
            </a: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610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marL="0" indent="0">
              <a:buNone/>
            </a:pPr>
            <a:r>
              <a:rPr lang="en-GB" sz="1200" b="0" i="0" u="none" strike="noStrike" kern="1200" dirty="0">
                <a:solidFill>
                  <a:schemeClr val="tx1"/>
                </a:solidFill>
                <a:effectLst/>
                <a:latin typeface="+mn-lt"/>
                <a:ea typeface="+mn-ea"/>
                <a:cs typeface="+mn-cs"/>
              </a:rPr>
              <a:t>References:</a:t>
            </a:r>
          </a:p>
          <a:p>
            <a:pPr marL="228600" indent="-228600">
              <a:buAutoNum type="arabicParenR"/>
            </a:pPr>
            <a:r>
              <a:rPr lang="en-GB" dirty="0">
                <a:hlinkClick r:id="rId3"/>
              </a:rPr>
              <a:t>https://dictionary.cambridge.org/dictionary/english/critical-thinking</a:t>
            </a:r>
            <a:endParaRPr lang="en-GB" dirty="0"/>
          </a:p>
          <a:p>
            <a:pPr marL="228600" indent="-228600">
              <a:buAutoNum type="arabicParenR"/>
            </a:pPr>
            <a:endParaRPr lang="en-GB" sz="1200" b="0" i="0" u="none" strike="noStrike" kern="1200" dirty="0">
              <a:solidFill>
                <a:schemeClr val="tx1"/>
              </a:solidFill>
              <a:effectLst/>
              <a:latin typeface="+mn-lt"/>
              <a:ea typeface="+mn-ea"/>
              <a:cs typeface="+mn-cs"/>
            </a:endParaRPr>
          </a:p>
          <a:p>
            <a:pPr marL="0" indent="0">
              <a:buNone/>
            </a:pPr>
            <a:endParaRPr lang="en-GB" sz="1200" b="0" i="0" u="none" strike="noStrike" kern="1200" dirty="0">
              <a:solidFill>
                <a:schemeClr val="tx1"/>
              </a:solidFill>
              <a:effectLst/>
              <a:latin typeface="+mn-lt"/>
              <a:ea typeface="+mn-ea"/>
              <a:cs typeface="+mn-cs"/>
            </a:endParaRPr>
          </a:p>
          <a:p>
            <a:pPr marL="0" indent="0">
              <a:buNone/>
            </a:pPr>
            <a:r>
              <a:rPr lang="en-GB" sz="1200" b="0" i="0" u="none" strike="noStrike" kern="1200" dirty="0">
                <a:solidFill>
                  <a:schemeClr val="tx1"/>
                </a:solidFill>
                <a:effectLst/>
                <a:latin typeface="+mn-lt"/>
                <a:ea typeface="+mn-ea"/>
                <a:cs typeface="+mn-cs"/>
              </a:rPr>
              <a:t>Images:</a:t>
            </a:r>
          </a:p>
          <a:p>
            <a:pPr marL="228600" indent="-228600">
              <a:buAutoNum type="arabicParenR"/>
            </a:pPr>
            <a:r>
              <a:rPr lang="en-GB" sz="1200" b="0" i="0" u="none" strike="noStrike" kern="1200" dirty="0" err="1">
                <a:solidFill>
                  <a:schemeClr val="tx1"/>
                </a:solidFill>
                <a:effectLst/>
                <a:latin typeface="+mn-lt"/>
                <a:ea typeface="+mn-ea"/>
                <a:cs typeface="+mn-cs"/>
              </a:rPr>
              <a:t>Istock</a:t>
            </a:r>
            <a:endParaRPr lang="en-GB" sz="1200" b="0" i="0" u="none" strike="noStrike" kern="1200" dirty="0">
              <a:solidFill>
                <a:schemeClr val="tx1"/>
              </a:solidFill>
              <a:effectLst/>
              <a:latin typeface="+mn-lt"/>
              <a:ea typeface="+mn-ea"/>
              <a:cs typeface="+mn-cs"/>
            </a:endParaRPr>
          </a:p>
          <a:p>
            <a:pPr marL="228600" indent="-228600">
              <a:buAutoNum type="arabicParenR"/>
            </a:pPr>
            <a:endParaRPr lang="en-GB" sz="1200" b="0" i="0" u="none" strike="noStrike" kern="1200" dirty="0">
              <a:solidFill>
                <a:schemeClr val="tx1"/>
              </a:solidFill>
              <a:effectLst/>
              <a:latin typeface="+mn-lt"/>
              <a:ea typeface="+mn-ea"/>
              <a:cs typeface="+mn-cs"/>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5286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marL="0" indent="0">
              <a:buNone/>
            </a:pPr>
            <a:r>
              <a:rPr lang="en-GB" sz="1200" b="0" i="0" u="none" strike="noStrike" kern="1200" dirty="0">
                <a:solidFill>
                  <a:schemeClr val="tx1"/>
                </a:solidFill>
                <a:effectLst/>
                <a:latin typeface="+mn-lt"/>
                <a:ea typeface="+mn-ea"/>
                <a:cs typeface="+mn-cs"/>
              </a:rPr>
              <a:t>Alternative video link:</a:t>
            </a:r>
          </a:p>
          <a:p>
            <a:pPr marL="0" indent="0">
              <a:buNone/>
            </a:pPr>
            <a:r>
              <a:rPr lang="en-GB" sz="1200" b="0" i="0" u="none" strike="noStrike" kern="1200" dirty="0">
                <a:solidFill>
                  <a:schemeClr val="tx1"/>
                </a:solidFill>
                <a:effectLst/>
                <a:latin typeface="+mn-lt"/>
                <a:ea typeface="+mn-ea"/>
                <a:cs typeface="+mn-cs"/>
              </a:rPr>
              <a:t>1) </a:t>
            </a:r>
            <a:r>
              <a:rPr lang="en-GB" dirty="0">
                <a:hlinkClick r:id="rId3"/>
              </a:rPr>
              <a:t>https://www.youtube.com/watch?time_continue=5&amp;v=48TE3mqUXow&amp;feature=emb_logo</a:t>
            </a:r>
            <a:endParaRPr lang="en-GB" dirty="0"/>
          </a:p>
          <a:p>
            <a:pPr marL="0" indent="0">
              <a:buNone/>
            </a:pPr>
            <a:r>
              <a:rPr lang="en-GB" sz="1200" b="0" i="0" u="none" strike="noStrike" kern="1200" dirty="0">
                <a:solidFill>
                  <a:schemeClr val="tx1"/>
                </a:solidFill>
                <a:effectLst/>
                <a:latin typeface="+mn-lt"/>
                <a:ea typeface="+mn-ea"/>
                <a:cs typeface="+mn-cs"/>
              </a:rPr>
              <a:t>2) </a:t>
            </a:r>
            <a:r>
              <a:rPr lang="en-GB" dirty="0">
                <a:hlinkClick r:id="rId4"/>
              </a:rPr>
              <a:t>https://www.ucas.com/further-education/ucas-progress/getting-started/what-are-my-options-after-gcses-or-national-5s</a:t>
            </a:r>
            <a:endParaRPr lang="en-GB" sz="1200" b="0" i="0" u="none" strike="noStrike" kern="1200" dirty="0">
              <a:solidFill>
                <a:schemeClr val="tx1"/>
              </a:solidFill>
              <a:effectLst/>
              <a:latin typeface="+mn-lt"/>
              <a:ea typeface="+mn-ea"/>
              <a:cs typeface="+mn-cs"/>
            </a:endParaRPr>
          </a:p>
          <a:p>
            <a:pPr marL="0" indent="0">
              <a:buNone/>
            </a:pPr>
            <a:endParaRPr lang="en-GB" sz="1200" b="0" i="0" u="none" strike="noStrike" kern="1200" dirty="0">
              <a:solidFill>
                <a:schemeClr val="tx1"/>
              </a:solidFill>
              <a:effectLst/>
              <a:latin typeface="+mn-lt"/>
              <a:ea typeface="+mn-ea"/>
              <a:cs typeface="+mn-cs"/>
            </a:endParaRPr>
          </a:p>
          <a:p>
            <a:pPr marL="0" indent="0">
              <a:buNone/>
            </a:pPr>
            <a:r>
              <a:rPr lang="en-GB" sz="1200" b="0" i="0" u="none" strike="noStrike" kern="1200" dirty="0">
                <a:solidFill>
                  <a:schemeClr val="tx1"/>
                </a:solidFill>
                <a:effectLst/>
                <a:latin typeface="+mn-lt"/>
                <a:ea typeface="+mn-ea"/>
                <a:cs typeface="+mn-cs"/>
              </a:rPr>
              <a:t>Images:</a:t>
            </a:r>
          </a:p>
          <a:p>
            <a:pPr marL="228600" indent="-228600">
              <a:buAutoNum type="arabicParenR"/>
            </a:pPr>
            <a:r>
              <a:rPr lang="en-GB" sz="1200" b="0" i="0" u="none" strike="noStrike" kern="1200" dirty="0" err="1">
                <a:solidFill>
                  <a:schemeClr val="tx1"/>
                </a:solidFill>
                <a:effectLst/>
                <a:latin typeface="+mn-lt"/>
                <a:ea typeface="+mn-ea"/>
                <a:cs typeface="+mn-cs"/>
              </a:rPr>
              <a:t>Istock</a:t>
            </a:r>
            <a:endParaRPr lang="en-GB" sz="1200" b="0" i="0" u="none" strike="noStrike" kern="1200" dirty="0">
              <a:solidFill>
                <a:schemeClr val="tx1"/>
              </a:solidFill>
              <a:effectLst/>
              <a:latin typeface="+mn-lt"/>
              <a:ea typeface="+mn-ea"/>
              <a:cs typeface="+mn-cs"/>
            </a:endParaRPr>
          </a:p>
          <a:p>
            <a:pPr marL="228600" indent="-228600">
              <a:buAutoNum type="arabicParenR"/>
            </a:pPr>
            <a:r>
              <a:rPr lang="en-GB" sz="1200" b="0" i="0" u="none" strike="noStrike" kern="1200" dirty="0">
                <a:solidFill>
                  <a:schemeClr val="tx1"/>
                </a:solidFill>
                <a:effectLst/>
                <a:latin typeface="+mn-lt"/>
                <a:ea typeface="+mn-ea"/>
                <a:cs typeface="+mn-cs"/>
              </a:rPr>
              <a:t>Screenshot from video clip</a:t>
            </a:r>
            <a:endParaRPr lang="en-GB" dirty="0"/>
          </a:p>
          <a:p>
            <a:pPr marL="228600" indent="-228600">
              <a:buAutoNum type="arabicParenR"/>
            </a:pPr>
            <a:endParaRPr lang="en-GB" sz="1200" b="0" i="0" u="none" strike="noStrike" kern="1200" dirty="0">
              <a:solidFill>
                <a:schemeClr val="tx1"/>
              </a:solidFill>
              <a:effectLst/>
              <a:latin typeface="+mn-lt"/>
              <a:ea typeface="+mn-ea"/>
              <a:cs typeface="+mn-cs"/>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586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r>
              <a:rPr lang="en-GB" dirty="0"/>
              <a:t>References:</a:t>
            </a:r>
          </a:p>
          <a:p>
            <a:r>
              <a:rPr lang="en-GB" dirty="0">
                <a:hlinkClick r:id="rId3"/>
              </a:rPr>
              <a:t>1)  https://dictionary.cambridge.org/dictionary/english/career</a:t>
            </a:r>
            <a:endParaRPr lang="en-GB" dirty="0"/>
          </a:p>
          <a:p>
            <a:r>
              <a:rPr lang="en-GB" dirty="0"/>
              <a:t>2) </a:t>
            </a:r>
            <a:r>
              <a:rPr lang="en-GB" dirty="0">
                <a:hlinkClick r:id="rId4"/>
              </a:rPr>
              <a:t>https://dictionary.cambridge.org/dictionary/english/aspiration?q=aspirations</a:t>
            </a:r>
            <a:endParaRPr lang="en-GB" dirty="0"/>
          </a:p>
          <a:p>
            <a:r>
              <a:rPr lang="en-GB" sz="1200" b="0" i="0" kern="1200" dirty="0">
                <a:solidFill>
                  <a:schemeClr val="tx1"/>
                </a:solidFill>
                <a:effectLst/>
                <a:latin typeface="+mn-lt"/>
                <a:ea typeface="+mn-ea"/>
                <a:cs typeface="+mn-cs"/>
              </a:rPr>
              <a:t>3) </a:t>
            </a:r>
            <a:r>
              <a:rPr lang="en-GB" dirty="0">
                <a:hlinkClick r:id="rId5"/>
              </a:rPr>
              <a:t>https://dictionary.cambridge.org/dictionary/english/soft-skills</a:t>
            </a:r>
            <a:endParaRPr lang="en-GB" dirty="0"/>
          </a:p>
          <a:p>
            <a:r>
              <a:rPr lang="en-GB" dirty="0"/>
              <a:t>4</a:t>
            </a:r>
            <a:r>
              <a:rPr lang="en-GB"/>
              <a:t>) </a:t>
            </a:r>
            <a:r>
              <a:rPr lang="en-GB">
                <a:hlinkClick r:id="rId6"/>
              </a:rPr>
              <a:t>https://dictionary.cambridge.org/dictionary/english/oncology</a:t>
            </a:r>
            <a:endParaRPr lang="en-GB" dirty="0"/>
          </a:p>
          <a:p>
            <a:r>
              <a:rPr lang="en-GB" sz="1200" b="0" i="0" kern="1200" dirty="0">
                <a:solidFill>
                  <a:schemeClr val="tx1"/>
                </a:solidFill>
                <a:effectLst/>
                <a:latin typeface="+mn-lt"/>
                <a:ea typeface="+mn-ea"/>
                <a:cs typeface="+mn-cs"/>
              </a:rPr>
              <a:t>5) </a:t>
            </a:r>
            <a:r>
              <a:rPr lang="en-GB" dirty="0">
                <a:hlinkClick r:id="rId7"/>
              </a:rPr>
              <a:t>https://www.thecdi.net/Careers-Framework</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1285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2" y="4343400"/>
            <a:ext cx="5486399" cy="4114800"/>
          </a:xfrm>
          <a:prstGeom prst="rect">
            <a:avLst/>
          </a:prstGeom>
        </p:spPr>
        <p:txBody>
          <a:bodyPr lIns="91425" tIns="91425" rIns="91425" bIns="91425" anchor="t" anchorCtr="0">
            <a:noAutofit/>
          </a:bodyPr>
          <a:lstStyle/>
          <a:p>
            <a:pPr marL="0" indent="0">
              <a:buNone/>
            </a:pPr>
            <a:r>
              <a:rPr lang="en-GB" sz="1200" b="0" i="0" u="none" strike="noStrike" kern="1200" dirty="0">
                <a:solidFill>
                  <a:schemeClr val="tx1"/>
                </a:solidFill>
                <a:effectLst/>
                <a:latin typeface="+mn-lt"/>
                <a:ea typeface="+mn-ea"/>
                <a:cs typeface="+mn-cs"/>
              </a:rPr>
              <a:t>Alternative video link:</a:t>
            </a:r>
          </a:p>
          <a:p>
            <a:pPr marL="0" indent="0">
              <a:buNone/>
            </a:pPr>
            <a:r>
              <a:rPr lang="en-GB" sz="1200" b="0" i="0" u="none" strike="noStrike" kern="1200" dirty="0">
                <a:solidFill>
                  <a:schemeClr val="tx1"/>
                </a:solidFill>
                <a:effectLst/>
                <a:latin typeface="+mn-lt"/>
                <a:ea typeface="+mn-ea"/>
                <a:cs typeface="+mn-cs"/>
              </a:rPr>
              <a:t>1) </a:t>
            </a:r>
            <a:r>
              <a:rPr lang="en-GB" dirty="0">
                <a:hlinkClick r:id="rId3"/>
              </a:rPr>
              <a:t>https://www.apprenticeships.gov.uk/apprentice/what-is-an-apprenticeship#</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2) </a:t>
            </a:r>
            <a:r>
              <a:rPr lang="en-GB" sz="1200" dirty="0">
                <a:hlinkClick r:id="rId4"/>
              </a:rPr>
              <a:t>https://www.gov.uk/apply-apprenticeship</a:t>
            </a:r>
            <a:endParaRPr lang="en-GB" sz="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3) </a:t>
            </a:r>
            <a:r>
              <a:rPr lang="en-GB" dirty="0">
                <a:hlinkClick r:id="rId5"/>
              </a:rPr>
              <a:t>https://www.ucas.com/further-education/ucas-progress/getting-started/what-are-my-options-after-gcses-or-national-5s</a:t>
            </a:r>
            <a:endParaRPr lang="en-GB" sz="1200" dirty="0"/>
          </a:p>
          <a:p>
            <a:pPr marL="0" indent="0">
              <a:buNone/>
            </a:pPr>
            <a:endParaRPr lang="en-GB" sz="1200" b="0" i="0" u="none" strike="noStrike" kern="1200" dirty="0">
              <a:solidFill>
                <a:schemeClr val="tx1"/>
              </a:solidFill>
              <a:effectLst/>
              <a:latin typeface="+mn-lt"/>
              <a:ea typeface="+mn-ea"/>
              <a:cs typeface="+mn-cs"/>
            </a:endParaRPr>
          </a:p>
          <a:p>
            <a:pPr marL="0" indent="0">
              <a:buNone/>
            </a:pPr>
            <a:r>
              <a:rPr lang="en-GB" sz="1200" b="0" i="0" u="none" strike="noStrike" kern="1200" dirty="0">
                <a:solidFill>
                  <a:schemeClr val="tx1"/>
                </a:solidFill>
                <a:effectLst/>
                <a:latin typeface="+mn-lt"/>
                <a:ea typeface="+mn-ea"/>
                <a:cs typeface="+mn-cs"/>
              </a:rPr>
              <a:t>Images:</a:t>
            </a:r>
          </a:p>
          <a:p>
            <a:pPr marL="228600" indent="-228600">
              <a:buAutoNum type="arabicParenR"/>
            </a:pPr>
            <a:r>
              <a:rPr lang="en-GB" sz="1200" b="0" i="0" u="none" strike="noStrike" kern="1200" dirty="0" err="1">
                <a:solidFill>
                  <a:schemeClr val="tx1"/>
                </a:solidFill>
                <a:effectLst/>
                <a:latin typeface="+mn-lt"/>
                <a:ea typeface="+mn-ea"/>
                <a:cs typeface="+mn-cs"/>
              </a:rPr>
              <a:t>Istock</a:t>
            </a:r>
            <a:endParaRPr lang="en-GB" sz="1200" b="0" i="0" u="none" strike="noStrike" kern="1200" dirty="0">
              <a:solidFill>
                <a:schemeClr val="tx1"/>
              </a:solidFill>
              <a:effectLst/>
              <a:latin typeface="+mn-lt"/>
              <a:ea typeface="+mn-ea"/>
              <a:cs typeface="+mn-cs"/>
            </a:endParaRPr>
          </a:p>
          <a:p>
            <a:pPr marL="228600" indent="-228600">
              <a:buAutoNum type="arabicParenR"/>
            </a:pPr>
            <a:r>
              <a:rPr lang="en-GB" sz="1200" b="0" i="0" u="none" strike="noStrike" kern="1200" dirty="0">
                <a:solidFill>
                  <a:schemeClr val="tx1"/>
                </a:solidFill>
                <a:effectLst/>
                <a:latin typeface="+mn-lt"/>
                <a:ea typeface="+mn-ea"/>
                <a:cs typeface="+mn-cs"/>
              </a:rPr>
              <a:t>Screenshot from video clip</a:t>
            </a:r>
            <a:endParaRPr lang="en-GB" dirty="0"/>
          </a:p>
          <a:p>
            <a:pPr marL="228600" indent="-228600">
              <a:buAutoNum type="arabicParenR"/>
            </a:pPr>
            <a:endParaRPr lang="en-GB" sz="1200" b="0" i="0" u="none" strike="noStrike" kern="1200" dirty="0">
              <a:solidFill>
                <a:schemeClr val="tx1"/>
              </a:solidFill>
              <a:effectLst/>
              <a:latin typeface="+mn-lt"/>
              <a:ea typeface="+mn-ea"/>
              <a:cs typeface="+mn-cs"/>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0694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Teachers</a:t>
            </a:r>
            <a:r>
              <a:rPr lang="en-US" dirty="0"/>
              <a:t>: Please send us in your questions this week ready for our follow up show.   Please make sure the students asking have permission for their photograph or recording to be shown.  Thank you.</a:t>
            </a:r>
          </a:p>
          <a:p>
            <a:endParaRPr lang="en-US" dirty="0"/>
          </a:p>
          <a:p>
            <a:r>
              <a:rPr lang="en-US" b="1" dirty="0"/>
              <a:t>Images:</a:t>
            </a:r>
          </a:p>
          <a:p>
            <a:r>
              <a:rPr lang="en-US" dirty="0"/>
              <a:t>1) </a:t>
            </a:r>
            <a:r>
              <a:rPr lang="en-US" dirty="0" err="1"/>
              <a:t>Istock</a:t>
            </a:r>
            <a:endParaRPr lang="en-US" dirty="0"/>
          </a:p>
        </p:txBody>
      </p:sp>
      <p:sp>
        <p:nvSpPr>
          <p:cNvPr id="4" name="Slide Number Placeholder 3"/>
          <p:cNvSpPr>
            <a:spLocks noGrp="1"/>
          </p:cNvSpPr>
          <p:nvPr>
            <p:ph type="sldNum" sz="quarter" idx="10"/>
          </p:nvPr>
        </p:nvSpPr>
        <p:spPr/>
        <p:txBody>
          <a:bodyPr/>
          <a:lstStyle/>
          <a:p>
            <a:fld id="{20F1A601-D8BD-B040-ABA4-FE93694EBCFA}" type="slidenum">
              <a:rPr lang="en-US" smtClean="0"/>
              <a:pPr/>
              <a:t>21</a:t>
            </a:fld>
            <a:endParaRPr lang="en-US"/>
          </a:p>
        </p:txBody>
      </p:sp>
    </p:spTree>
    <p:extLst>
      <p:ext uri="{BB962C8B-B14F-4D97-AF65-F5344CB8AC3E}">
        <p14:creationId xmlns:p14="http://schemas.microsoft.com/office/powerpoint/2010/main" val="3159213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F1A601-D8BD-B040-ABA4-FE93694EBCFA}" type="slidenum">
              <a:rPr lang="en-US" smtClean="0"/>
              <a:pPr/>
              <a:t>22</a:t>
            </a:fld>
            <a:endParaRPr lang="en-US"/>
          </a:p>
        </p:txBody>
      </p:sp>
    </p:spTree>
    <p:extLst>
      <p:ext uri="{BB962C8B-B14F-4D97-AF65-F5344CB8AC3E}">
        <p14:creationId xmlns:p14="http://schemas.microsoft.com/office/powerpoint/2010/main" val="1925136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End slide</a:t>
            </a:r>
          </a:p>
        </p:txBody>
      </p:sp>
      <p:sp>
        <p:nvSpPr>
          <p:cNvPr id="4" name="Slide Number Placeholder 3"/>
          <p:cNvSpPr>
            <a:spLocks noGrp="1"/>
          </p:cNvSpPr>
          <p:nvPr>
            <p:ph type="sldNum" sz="quarter" idx="5"/>
          </p:nvPr>
        </p:nvSpPr>
        <p:spPr/>
        <p:txBody>
          <a:bodyPr/>
          <a:lstStyle/>
          <a:p>
            <a:fld id="{2F3F99BA-43AD-B845-8E67-BF48FDFD6E96}" type="slidenum">
              <a:rPr lang="en-US" smtClean="0"/>
              <a:t>23</a:t>
            </a:fld>
            <a:endParaRPr lang="en-US"/>
          </a:p>
        </p:txBody>
      </p:sp>
    </p:spTree>
    <p:extLst>
      <p:ext uri="{BB962C8B-B14F-4D97-AF65-F5344CB8AC3E}">
        <p14:creationId xmlns:p14="http://schemas.microsoft.com/office/powerpoint/2010/main" val="3334128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0" dirty="0"/>
              <a:t>References:</a:t>
            </a:r>
          </a:p>
          <a:p>
            <a:pPr marL="228600" indent="-228600">
              <a:buAutoNum type="arabicParenR"/>
            </a:pPr>
            <a:r>
              <a:rPr lang="en-GB" dirty="0">
                <a:hlinkClick r:id="rId3"/>
              </a:rPr>
              <a:t>https://www.lexico.com/en/definition/career</a:t>
            </a:r>
            <a:endParaRPr lang="en-GB" dirty="0"/>
          </a:p>
          <a:p>
            <a:pPr marL="228600" indent="-228600">
              <a:buAutoNum type="arabicParenR"/>
            </a:pPr>
            <a:endParaRPr lang="en-GB" b="0" dirty="0"/>
          </a:p>
          <a:p>
            <a:pPr marL="0" indent="0">
              <a:buNone/>
            </a:pPr>
            <a:r>
              <a:rPr lang="en-GB" b="0" dirty="0"/>
              <a:t>Images:</a:t>
            </a:r>
          </a:p>
          <a:p>
            <a:pPr marL="0" indent="0">
              <a:buNone/>
            </a:pPr>
            <a:r>
              <a:rPr lang="en-GB" b="0" dirty="0" err="1"/>
              <a:t>Istock</a:t>
            </a:r>
            <a:r>
              <a:rPr lang="en-GB" b="0" dirty="0"/>
              <a:t> </a:t>
            </a:r>
          </a:p>
        </p:txBody>
      </p:sp>
      <p:sp>
        <p:nvSpPr>
          <p:cNvPr id="4" name="Slide Number Placeholder 3"/>
          <p:cNvSpPr>
            <a:spLocks noGrp="1"/>
          </p:cNvSpPr>
          <p:nvPr>
            <p:ph type="sldNum" sz="quarter" idx="10"/>
          </p:nvPr>
        </p:nvSpPr>
        <p:spPr/>
        <p:txBody>
          <a:bodyPr/>
          <a:lstStyle/>
          <a:p>
            <a:fld id="{2F3F99BA-43AD-B845-8E67-BF48FDFD6E96}" type="slidenum">
              <a:rPr lang="en-US" smtClean="0"/>
              <a:t>3</a:t>
            </a:fld>
            <a:endParaRPr lang="en-US"/>
          </a:p>
        </p:txBody>
      </p:sp>
    </p:spTree>
    <p:extLst>
      <p:ext uri="{BB962C8B-B14F-4D97-AF65-F5344CB8AC3E}">
        <p14:creationId xmlns:p14="http://schemas.microsoft.com/office/powerpoint/2010/main" val="2866020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0" dirty="0"/>
              <a:t>References:</a:t>
            </a:r>
          </a:p>
          <a:p>
            <a:pPr marL="228600" indent="-228600">
              <a:buAutoNum type="arabicParenR"/>
            </a:pPr>
            <a:r>
              <a:rPr lang="en-GB" dirty="0">
                <a:hlinkClick r:id="rId3"/>
              </a:rPr>
              <a:t>https://www.lexico.com/en/definition/salary</a:t>
            </a:r>
            <a:endParaRPr lang="en-GB" dirty="0"/>
          </a:p>
          <a:p>
            <a:pPr marL="228600" indent="-228600">
              <a:buAutoNum type="arabicParenR"/>
            </a:pPr>
            <a:r>
              <a:rPr lang="en-GB" dirty="0">
                <a:hlinkClick r:id="rId4"/>
              </a:rPr>
              <a:t>https://dictionary.cambridge.org/dictionary/english/cv?q=CV</a:t>
            </a:r>
            <a:endParaRPr lang="en-GB" dirty="0"/>
          </a:p>
          <a:p>
            <a:pPr marL="0" indent="0">
              <a:buNone/>
            </a:pPr>
            <a:endParaRPr lang="en-GB" b="0" dirty="0"/>
          </a:p>
          <a:p>
            <a:pPr marL="0" indent="0">
              <a:buNone/>
            </a:pPr>
            <a:r>
              <a:rPr lang="en-GB" b="0" dirty="0"/>
              <a:t>Images:</a:t>
            </a:r>
          </a:p>
          <a:p>
            <a:pPr marL="0" indent="0">
              <a:buNone/>
            </a:pPr>
            <a:r>
              <a:rPr lang="en-GB" b="0" dirty="0" err="1"/>
              <a:t>Istock</a:t>
            </a:r>
            <a:endParaRPr lang="en-GB" b="0" dirty="0"/>
          </a:p>
          <a:p>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4</a:t>
            </a:fld>
            <a:endParaRPr lang="en-US"/>
          </a:p>
        </p:txBody>
      </p:sp>
    </p:spTree>
    <p:extLst>
      <p:ext uri="{BB962C8B-B14F-4D97-AF65-F5344CB8AC3E}">
        <p14:creationId xmlns:p14="http://schemas.microsoft.com/office/powerpoint/2010/main" val="394711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0" dirty="0"/>
              <a:t>References:</a:t>
            </a:r>
          </a:p>
          <a:p>
            <a:pPr marL="228600" indent="-228600">
              <a:buAutoNum type="arabicParenR"/>
            </a:pPr>
            <a:r>
              <a:rPr lang="en-GB" dirty="0">
                <a:hlinkClick r:id="rId3"/>
              </a:rPr>
              <a:t>https://dictionary.cambridge.org/dictionary/english/environment</a:t>
            </a:r>
            <a:endParaRPr lang="en-GB" dirty="0"/>
          </a:p>
          <a:p>
            <a:pPr marL="228600" indent="-228600">
              <a:buAutoNum type="arabicParenR"/>
            </a:pPr>
            <a:r>
              <a:rPr lang="en-GB" dirty="0">
                <a:hlinkClick r:id="rId4"/>
              </a:rPr>
              <a:t>https://www.ted.com/speakers/greta_Thunberg</a:t>
            </a:r>
            <a:endParaRPr lang="en-GB" dirty="0"/>
          </a:p>
          <a:p>
            <a:pPr marL="228600" indent="-228600">
              <a:buAutoNum type="arabicParenR"/>
            </a:pPr>
            <a:endParaRPr lang="en-GB" b="0" dirty="0"/>
          </a:p>
          <a:p>
            <a:pPr marL="0" indent="0">
              <a:buNone/>
            </a:pPr>
            <a:r>
              <a:rPr lang="en-GB" b="0" dirty="0"/>
              <a:t>Images:</a:t>
            </a:r>
          </a:p>
          <a:p>
            <a:pPr marL="228600" indent="-228600">
              <a:buAutoNum type="arabicParenR"/>
            </a:pPr>
            <a:r>
              <a:rPr lang="en-GB" dirty="0">
                <a:hlinkClick r:id="rId4"/>
              </a:rPr>
              <a:t>https://www.ted.com/speakers/greta_Thunberg</a:t>
            </a:r>
            <a:endParaRPr lang="en-GB" dirty="0"/>
          </a:p>
          <a:p>
            <a:pPr marL="228600" indent="-228600">
              <a:buAutoNum type="arabicParenR"/>
            </a:pPr>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5</a:t>
            </a:fld>
            <a:endParaRPr lang="en-US"/>
          </a:p>
        </p:txBody>
      </p:sp>
    </p:spTree>
    <p:extLst>
      <p:ext uri="{BB962C8B-B14F-4D97-AF65-F5344CB8AC3E}">
        <p14:creationId xmlns:p14="http://schemas.microsoft.com/office/powerpoint/2010/main" val="4222197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0" dirty="0"/>
              <a:t>References:</a:t>
            </a:r>
          </a:p>
          <a:p>
            <a:pPr marL="228600" indent="-228600">
              <a:buAutoNum type="arabicParenR"/>
            </a:pPr>
            <a:r>
              <a:rPr lang="en-GB" dirty="0">
                <a:hlinkClick r:id="rId3"/>
              </a:rPr>
              <a:t>https://constructionclimatechallenge.com/2019/05/22/3-ways-the-construction-industry-can-help-the-environment/</a:t>
            </a:r>
            <a:endParaRPr lang="en-GB" dirty="0"/>
          </a:p>
          <a:p>
            <a:pPr marL="228600" indent="-228600">
              <a:buAutoNum type="arabicParenR"/>
            </a:pPr>
            <a:r>
              <a:rPr lang="en-GB" dirty="0">
                <a:hlinkClick r:id="rId4"/>
              </a:rPr>
              <a:t>https://www.theguardian.com/environment/2007/nov/22/ethicalliving.renewableenergy</a:t>
            </a:r>
            <a:endParaRPr lang="en-GB" dirty="0"/>
          </a:p>
          <a:p>
            <a:pPr marL="0" indent="0">
              <a:buNone/>
            </a:pPr>
            <a:endParaRPr lang="en-GB" b="0" dirty="0"/>
          </a:p>
          <a:p>
            <a:pPr marL="0" indent="0">
              <a:buNone/>
            </a:pPr>
            <a:r>
              <a:rPr lang="en-GB" b="0" dirty="0"/>
              <a:t>Images:</a:t>
            </a:r>
          </a:p>
          <a:p>
            <a:pPr marL="228600" indent="-228600">
              <a:buAutoNum type="arabicParenR"/>
            </a:pPr>
            <a:r>
              <a:rPr lang="en-GB" b="0" dirty="0" err="1"/>
              <a:t>Istock</a:t>
            </a:r>
            <a:endParaRPr lang="en-GB" b="0" dirty="0"/>
          </a:p>
          <a:p>
            <a:pPr marL="228600" indent="-228600">
              <a:buAutoNum type="arabicParenR"/>
            </a:pPr>
            <a:endParaRPr lang="en-GB" b="0" dirty="0"/>
          </a:p>
        </p:txBody>
      </p:sp>
      <p:sp>
        <p:nvSpPr>
          <p:cNvPr id="4" name="Slide Number Placeholder 3"/>
          <p:cNvSpPr>
            <a:spLocks noGrp="1"/>
          </p:cNvSpPr>
          <p:nvPr>
            <p:ph type="sldNum" sz="quarter" idx="10"/>
          </p:nvPr>
        </p:nvSpPr>
        <p:spPr/>
        <p:txBody>
          <a:bodyPr/>
          <a:lstStyle/>
          <a:p>
            <a:fld id="{2F3F99BA-43AD-B845-8E67-BF48FDFD6E96}" type="slidenum">
              <a:rPr lang="en-US" smtClean="0"/>
              <a:t>6</a:t>
            </a:fld>
            <a:endParaRPr lang="en-US"/>
          </a:p>
        </p:txBody>
      </p:sp>
    </p:spTree>
    <p:extLst>
      <p:ext uri="{BB962C8B-B14F-4D97-AF65-F5344CB8AC3E}">
        <p14:creationId xmlns:p14="http://schemas.microsoft.com/office/powerpoint/2010/main" val="1435539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0" dirty="0"/>
              <a:t>Alternative video link:</a:t>
            </a:r>
          </a:p>
          <a:p>
            <a:r>
              <a:rPr lang="en-GB" dirty="0">
                <a:hlinkClick r:id="rId3"/>
              </a:rPr>
              <a:t>https://www.youtube.com/watch?v=kAphgHhlteM</a:t>
            </a:r>
            <a:r>
              <a:rPr lang="en-GB" dirty="0"/>
              <a:t> You tube Blue Planet 2 trailer</a:t>
            </a:r>
            <a:endParaRPr lang="en-GB" b="0" dirty="0"/>
          </a:p>
          <a:p>
            <a:r>
              <a:rPr lang="en-GB" b="0" dirty="0"/>
              <a:t>References:</a:t>
            </a:r>
          </a:p>
          <a:p>
            <a:pPr marL="228600" indent="-228600">
              <a:buAutoNum type="arabicParenR"/>
            </a:pPr>
            <a:r>
              <a:rPr lang="en-GB" dirty="0">
                <a:hlinkClick r:id="rId4"/>
              </a:rPr>
              <a:t>https://dictionary.cambridge.org/dictionary/english/engineer</a:t>
            </a:r>
            <a:endParaRPr lang="en-GB" dirty="0"/>
          </a:p>
          <a:p>
            <a:pPr marL="0" indent="0">
              <a:buNone/>
            </a:pPr>
            <a:endParaRPr lang="en-GB" b="0" dirty="0"/>
          </a:p>
          <a:p>
            <a:pPr marL="0" indent="0">
              <a:buNone/>
            </a:pPr>
            <a:r>
              <a:rPr lang="en-GB" b="0" dirty="0"/>
              <a:t>Images:</a:t>
            </a:r>
          </a:p>
          <a:p>
            <a:pPr marL="228600" indent="-228600">
              <a:buAutoNum type="arabicParenR"/>
            </a:pPr>
            <a:r>
              <a:rPr lang="en-GB" b="0" dirty="0" err="1"/>
              <a:t>Istock</a:t>
            </a:r>
            <a:endParaRPr lang="en-GB" b="0" dirty="0"/>
          </a:p>
          <a:p>
            <a:pPr marL="228600" indent="-228600">
              <a:buAutoNum type="arabicParenR"/>
            </a:pPr>
            <a:r>
              <a:rPr lang="en-GB" b="0" dirty="0"/>
              <a:t>Blue planet 2 trailer</a:t>
            </a:r>
          </a:p>
        </p:txBody>
      </p:sp>
      <p:sp>
        <p:nvSpPr>
          <p:cNvPr id="4" name="Slide Number Placeholder 3"/>
          <p:cNvSpPr>
            <a:spLocks noGrp="1"/>
          </p:cNvSpPr>
          <p:nvPr>
            <p:ph type="sldNum" sz="quarter" idx="10"/>
          </p:nvPr>
        </p:nvSpPr>
        <p:spPr/>
        <p:txBody>
          <a:bodyPr/>
          <a:lstStyle/>
          <a:p>
            <a:fld id="{2F3F99BA-43AD-B845-8E67-BF48FDFD6E96}" type="slidenum">
              <a:rPr lang="en-US" smtClean="0"/>
              <a:t>7</a:t>
            </a:fld>
            <a:endParaRPr lang="en-US"/>
          </a:p>
        </p:txBody>
      </p:sp>
    </p:spTree>
    <p:extLst>
      <p:ext uri="{BB962C8B-B14F-4D97-AF65-F5344CB8AC3E}">
        <p14:creationId xmlns:p14="http://schemas.microsoft.com/office/powerpoint/2010/main" val="835927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0" dirty="0"/>
              <a:t>References:</a:t>
            </a:r>
          </a:p>
          <a:p>
            <a:pPr marL="228600" indent="-228600">
              <a:buAutoNum type="arabicParenR"/>
            </a:pPr>
            <a:r>
              <a:rPr lang="en-GB" dirty="0">
                <a:hlinkClick r:id="rId3"/>
              </a:rPr>
              <a:t>https://targetcareers.co.uk/careers-advice/choosing-your-career/385829-i-want-a-career-helping-people-what-are-my-options</a:t>
            </a:r>
            <a:endParaRPr lang="en-GB" dirty="0"/>
          </a:p>
          <a:p>
            <a:pPr marL="228600" indent="-228600">
              <a:buAutoNum type="arabicParenR"/>
            </a:pPr>
            <a:endParaRPr lang="en-GB" b="0" dirty="0"/>
          </a:p>
          <a:p>
            <a:endParaRPr lang="en-GB" b="0" dirty="0"/>
          </a:p>
          <a:p>
            <a:r>
              <a:rPr lang="en-GB" b="0" dirty="0"/>
              <a:t>Images:</a:t>
            </a:r>
          </a:p>
          <a:p>
            <a:pPr marL="228600" indent="-228600">
              <a:buAutoNum type="arabicParenR"/>
            </a:pPr>
            <a:r>
              <a:rPr lang="en-GB" b="0" dirty="0" err="1"/>
              <a:t>Istock</a:t>
            </a:r>
            <a:endParaRPr lang="en-GB" b="0" dirty="0"/>
          </a:p>
          <a:p>
            <a:pPr marL="228600" indent="-228600">
              <a:buAutoNum type="arabicParenR"/>
            </a:pPr>
            <a:r>
              <a:rPr lang="en-GB" b="0" dirty="0"/>
              <a:t>Screenshots from the film.</a:t>
            </a:r>
          </a:p>
        </p:txBody>
      </p:sp>
      <p:sp>
        <p:nvSpPr>
          <p:cNvPr id="4" name="Slide Number Placeholder 3"/>
          <p:cNvSpPr>
            <a:spLocks noGrp="1"/>
          </p:cNvSpPr>
          <p:nvPr>
            <p:ph type="sldNum" sz="quarter" idx="10"/>
          </p:nvPr>
        </p:nvSpPr>
        <p:spPr/>
        <p:txBody>
          <a:bodyPr/>
          <a:lstStyle/>
          <a:p>
            <a:fld id="{2F3F99BA-43AD-B845-8E67-BF48FDFD6E96}" type="slidenum">
              <a:rPr lang="en-US" smtClean="0"/>
              <a:t>8</a:t>
            </a:fld>
            <a:endParaRPr lang="en-US"/>
          </a:p>
        </p:txBody>
      </p:sp>
    </p:spTree>
    <p:extLst>
      <p:ext uri="{BB962C8B-B14F-4D97-AF65-F5344CB8AC3E}">
        <p14:creationId xmlns:p14="http://schemas.microsoft.com/office/powerpoint/2010/main" val="3887325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b="0" dirty="0"/>
              <a:t>References:</a:t>
            </a:r>
          </a:p>
          <a:p>
            <a:pPr marL="228600" indent="-228600">
              <a:buAutoNum type="arabicParenR"/>
            </a:pPr>
            <a:r>
              <a:rPr lang="en-GB" dirty="0">
                <a:hlinkClick r:id="rId3"/>
              </a:rPr>
              <a:t>https://www.youtube.com/watch?time_continue=142&amp;v=PSrpfLmxwu0&amp;feature=emb_logo</a:t>
            </a:r>
            <a:r>
              <a:rPr lang="en-GB" dirty="0"/>
              <a:t>  Christie hospital proton therapy</a:t>
            </a:r>
          </a:p>
          <a:p>
            <a:pPr marL="228600" indent="-228600">
              <a:buAutoNum type="arabicParenR"/>
            </a:pPr>
            <a:r>
              <a:rPr lang="en-GB" dirty="0">
                <a:hlinkClick r:id="rId4"/>
              </a:rPr>
              <a:t>https://www.cancer.net/navigating-cancer-care/how-cancer-treated/radiation-therapy/proton-therapy</a:t>
            </a:r>
            <a:r>
              <a:rPr lang="en-GB" dirty="0"/>
              <a:t> Proton therapy information</a:t>
            </a:r>
          </a:p>
          <a:p>
            <a:pPr marL="228600" indent="-228600">
              <a:buAutoNum type="arabicParenR"/>
            </a:pPr>
            <a:r>
              <a:rPr lang="en-GB" dirty="0">
                <a:hlinkClick r:id="rId5"/>
              </a:rPr>
              <a:t>https://www.yourdictionary.com/proton</a:t>
            </a:r>
            <a:endParaRPr lang="en-GB" b="0" dirty="0"/>
          </a:p>
          <a:p>
            <a:r>
              <a:rPr lang="en-GB" b="0" dirty="0"/>
              <a:t>4)   </a:t>
            </a:r>
            <a:r>
              <a:rPr lang="en-GB" dirty="0">
                <a:hlinkClick r:id="rId6"/>
              </a:rPr>
              <a:t>https://www.christie.nhs.uk/patients-and-visitors/services/protons/proton-beam-therapy-at-the-Christie</a:t>
            </a:r>
            <a:endParaRPr lang="en-GB" dirty="0"/>
          </a:p>
          <a:p>
            <a:endParaRPr lang="en-GB" b="0" dirty="0"/>
          </a:p>
          <a:p>
            <a:r>
              <a:rPr lang="en-GB" b="0" dirty="0"/>
              <a:t>Images:</a:t>
            </a:r>
          </a:p>
          <a:p>
            <a:r>
              <a:rPr lang="en-GB" b="0" dirty="0"/>
              <a:t>1-</a:t>
            </a:r>
          </a:p>
        </p:txBody>
      </p:sp>
      <p:sp>
        <p:nvSpPr>
          <p:cNvPr id="4" name="Slide Number Placeholder 3"/>
          <p:cNvSpPr>
            <a:spLocks noGrp="1"/>
          </p:cNvSpPr>
          <p:nvPr>
            <p:ph type="sldNum" sz="quarter" idx="10"/>
          </p:nvPr>
        </p:nvSpPr>
        <p:spPr/>
        <p:txBody>
          <a:bodyPr/>
          <a:lstStyle/>
          <a:p>
            <a:fld id="{2F3F99BA-43AD-B845-8E67-BF48FDFD6E96}" type="slidenum">
              <a:rPr lang="en-US" smtClean="0"/>
              <a:t>9</a:t>
            </a:fld>
            <a:endParaRPr lang="en-US"/>
          </a:p>
        </p:txBody>
      </p:sp>
    </p:spTree>
    <p:extLst>
      <p:ext uri="{BB962C8B-B14F-4D97-AF65-F5344CB8AC3E}">
        <p14:creationId xmlns:p14="http://schemas.microsoft.com/office/powerpoint/2010/main" val="2376301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3636DD4-3030-3C4E-B0CA-BD7DA1983090}"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2108697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636DD4-3030-3C4E-B0CA-BD7DA1983090}"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79005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636DD4-3030-3C4E-B0CA-BD7DA1983090}"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858525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3636DD4-3030-3C4E-B0CA-BD7DA1983090}"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4259556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3636DD4-3030-3C4E-B0CA-BD7DA1983090}" type="datetimeFigureOut">
              <a:rPr lang="en-US" smtClean="0"/>
              <a:t>2/22/2020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1575496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3636DD4-3030-3C4E-B0CA-BD7DA1983090}"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309234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3636DD4-3030-3C4E-B0CA-BD7DA1983090}" type="datetimeFigureOut">
              <a:rPr lang="en-US" smtClean="0"/>
              <a:t>2/22/2020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267104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3636DD4-3030-3C4E-B0CA-BD7DA1983090}" type="datetimeFigureOut">
              <a:rPr lang="en-US" smtClean="0"/>
              <a:t>2/22/2020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347139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36DD4-3030-3C4E-B0CA-BD7DA1983090}" type="datetimeFigureOut">
              <a:rPr lang="en-US" smtClean="0"/>
              <a:t>2/22/2020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281083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3636DD4-3030-3C4E-B0CA-BD7DA1983090}"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609115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3636DD4-3030-3C4E-B0CA-BD7DA1983090}" type="datetimeFigureOut">
              <a:rPr lang="en-US" smtClean="0"/>
              <a:t>2/22/2020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BEFB5-B44B-A746-AD13-78F60F19D1C6}" type="slidenum">
              <a:rPr lang="en-US" smtClean="0"/>
              <a:t>‹#›</a:t>
            </a:fld>
            <a:endParaRPr lang="en-US"/>
          </a:p>
        </p:txBody>
      </p:sp>
    </p:spTree>
    <p:extLst>
      <p:ext uri="{BB962C8B-B14F-4D97-AF65-F5344CB8AC3E}">
        <p14:creationId xmlns:p14="http://schemas.microsoft.com/office/powerpoint/2010/main" val="106094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36DD4-3030-3C4E-B0CA-BD7DA1983090}" type="datetimeFigureOut">
              <a:rPr lang="en-US" smtClean="0"/>
              <a:t>2/22/2020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EFB5-B44B-A746-AD13-78F60F19D1C6}" type="slidenum">
              <a:rPr lang="en-US" smtClean="0"/>
              <a:t>‹#›</a:t>
            </a:fld>
            <a:endParaRPr lang="en-US"/>
          </a:p>
        </p:txBody>
      </p:sp>
    </p:spTree>
    <p:extLst>
      <p:ext uri="{BB962C8B-B14F-4D97-AF65-F5344CB8AC3E}">
        <p14:creationId xmlns:p14="http://schemas.microsoft.com/office/powerpoint/2010/main" val="1468720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6.jpeg"/><Relationship Id="rId7"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s://safeshare.tv/x/KXTCzzden2o"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ccskills.org.uk/about" TargetMode="External"/><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jpeg"/></Relationships>
</file>

<file path=ppt/slides/_rels/slide19.xml.rels><?xml version="1.0" encoding="UTF-8" standalone="yes"?>
<Relationships xmlns="http://schemas.openxmlformats.org/package/2006/relationships"><Relationship Id="rId8" Type="http://schemas.openxmlformats.org/officeDocument/2006/relationships/hyperlink" Target="https://www.ucas.com/further-education/post-16-qualifications/qualifications-you-can-take/btec-diplomas" TargetMode="External"/><Relationship Id="rId13"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hyperlink" Target="https://www.ucas.com/further-education/post-16-qualifications/qualifications-you-can-take/nvqs" TargetMode="External"/><Relationship Id="rId12"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hyperlink" Target="https://www.ucas.com/further-education/post-16-qualifications/qualifications-you-can-take/cambridge-technicals" TargetMode="External"/><Relationship Id="rId4" Type="http://schemas.openxmlformats.org/officeDocument/2006/relationships/hyperlink" Target="https://safeshare.tv/x/48TE3mqUXow" TargetMode="External"/><Relationship Id="rId9" Type="http://schemas.openxmlformats.org/officeDocument/2006/relationships/hyperlink" Target="https://www.ucas.com/further-education/post-16-qualifications/qualifications-you-can-take/techbac"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ucas.com/further-education/apprenticeships-and-traineeships/traineeships-and-school-leaver-programmes" TargetMode="External"/><Relationship Id="rId3" Type="http://schemas.openxmlformats.org/officeDocument/2006/relationships/image" Target="../media/image6.jpeg"/><Relationship Id="rId7" Type="http://schemas.openxmlformats.org/officeDocument/2006/relationships/hyperlink" Target="https://www.ucas.com/further-education/apprenticeships-and-traineeships/supported-internship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hyperlink" Target="https://www.apprenticeships.gov.uk/apprentice/what-is-an-apprenticeship" TargetMode="External"/><Relationship Id="rId4" Type="http://schemas.openxmlformats.org/officeDocument/2006/relationships/hyperlink" Target="https://www.gov.uk/apply-apprenticeship"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hyperlink" Target="https://www.dropbox.com/request/RNqdDJzDAj6Kcwom6Kql" TargetMode="External"/><Relationship Id="rId4" Type="http://schemas.openxmlformats.org/officeDocument/2006/relationships/hyperlink" Target="mailto:info@thewowshow.org"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ccskills.org.uk/careers" TargetMode="External"/><Relationship Id="rId13" Type="http://schemas.openxmlformats.org/officeDocument/2006/relationships/image" Target="../media/image77.png"/><Relationship Id="rId18" Type="http://schemas.openxmlformats.org/officeDocument/2006/relationships/image" Target="../media/image82.png"/><Relationship Id="rId3" Type="http://schemas.openxmlformats.org/officeDocument/2006/relationships/hyperlink" Target="https://www.goconstruct.org/routes-into-construction/useful-qualifications-to-get-into-construction/" TargetMode="External"/><Relationship Id="rId7" Type="http://schemas.openxmlformats.org/officeDocument/2006/relationships/hyperlink" Target="https://www.cityandguilds.com/help/contact-us" TargetMode="External"/><Relationship Id="rId12" Type="http://schemas.openxmlformats.org/officeDocument/2006/relationships/image" Target="../media/image73.png"/><Relationship Id="rId17" Type="http://schemas.openxmlformats.org/officeDocument/2006/relationships/image" Target="../media/image81.png"/><Relationship Id="rId2" Type="http://schemas.openxmlformats.org/officeDocument/2006/relationships/notesSlide" Target="../notesSlides/notesSlide22.xml"/><Relationship Id="rId16"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hyperlink" Target="https://www.healthcareers.nhs.uk/explore-roles/allied-health-professionals" TargetMode="External"/><Relationship Id="rId11" Type="http://schemas.openxmlformats.org/officeDocument/2006/relationships/hyperlink" Target="https://nationalcareers.service.gov.uk/" TargetMode="External"/><Relationship Id="rId5" Type="http://schemas.openxmlformats.org/officeDocument/2006/relationships/hyperlink" Target="https://www.healthcareers.nhs.uk/career-planning/study-and-training" TargetMode="External"/><Relationship Id="rId15" Type="http://schemas.openxmlformats.org/officeDocument/2006/relationships/image" Target="../media/image79.png"/><Relationship Id="rId10" Type="http://schemas.openxmlformats.org/officeDocument/2006/relationships/hyperlink" Target="https://www.bbc.co.uk/bitesize/careers" TargetMode="External"/><Relationship Id="rId4" Type="http://schemas.openxmlformats.org/officeDocument/2006/relationships/hyperlink" Target="https://www.royalnavy.mod.uk/careers/joining/get-in-contact" TargetMode="External"/><Relationship Id="rId9" Type="http://schemas.openxmlformats.org/officeDocument/2006/relationships/hyperlink" Target="https://www.screenskills.com/careers/" TargetMode="External"/><Relationship Id="rId14" Type="http://schemas.openxmlformats.org/officeDocument/2006/relationships/image" Target="../media/image78.png"/></Relationships>
</file>

<file path=ppt/slides/_rels/slide23.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3.png"/><Relationship Id="rId7" Type="http://schemas.openxmlformats.org/officeDocument/2006/relationships/image" Target="../media/image8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82.png"/><Relationship Id="rId5" Type="http://schemas.openxmlformats.org/officeDocument/2006/relationships/image" Target="../media/image85.png"/><Relationship Id="rId10" Type="http://schemas.openxmlformats.org/officeDocument/2006/relationships/image" Target="../media/image1.emf"/><Relationship Id="rId4" Type="http://schemas.openxmlformats.org/officeDocument/2006/relationships/image" Target="../media/image84.emf"/><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6.jpe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4.xml"/><Relationship Id="rId16" Type="http://schemas.openxmlformats.org/officeDocument/2006/relationships/image" Target="../media/image24.svg"/><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hyperlink" Target="https://safeshare.tv/x/ss5e49729325fd4" TargetMode="Externa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8"/>
          <p:cNvSpPr/>
          <p:nvPr/>
        </p:nvSpPr>
        <p:spPr>
          <a:xfrm>
            <a:off x="81553" y="116634"/>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Century Gothic" panose="020B0502020202020204" pitchFamily="34" charset="0"/>
              <a:ea typeface="Calibri"/>
              <a:cs typeface="Calibri"/>
              <a:sym typeface="Calibri"/>
            </a:endParaRPr>
          </a:p>
        </p:txBody>
      </p:sp>
      <p:pic>
        <p:nvPicPr>
          <p:cNvPr id="6" name="Picture 5" descr="wow-show-logo_cmyk_pos.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9714" y="653302"/>
            <a:ext cx="2415571" cy="1931498"/>
          </a:xfrm>
          <a:prstGeom prst="rect">
            <a:avLst/>
          </a:prstGeom>
        </p:spPr>
      </p:pic>
      <p:pic>
        <p:nvPicPr>
          <p:cNvPr id="17" name="Picture 16"/>
          <p:cNvPicPr>
            <a:picLocks noChangeAspect="1"/>
          </p:cNvPicPr>
          <p:nvPr/>
        </p:nvPicPr>
        <p:blipFill>
          <a:blip r:embed="rId4"/>
          <a:stretch>
            <a:fillRect/>
          </a:stretch>
        </p:blipFill>
        <p:spPr>
          <a:xfrm>
            <a:off x="6249877" y="4279576"/>
            <a:ext cx="2292040" cy="1573135"/>
          </a:xfrm>
          <a:prstGeom prst="rect">
            <a:avLst/>
          </a:prstGeom>
        </p:spPr>
      </p:pic>
      <p:sp>
        <p:nvSpPr>
          <p:cNvPr id="2" name="TextBox 1"/>
          <p:cNvSpPr txBox="1"/>
          <p:nvPr/>
        </p:nvSpPr>
        <p:spPr>
          <a:xfrm>
            <a:off x="81553" y="3033888"/>
            <a:ext cx="8928992" cy="523220"/>
          </a:xfrm>
          <a:prstGeom prst="rect">
            <a:avLst/>
          </a:prstGeom>
          <a:noFill/>
        </p:spPr>
        <p:txBody>
          <a:bodyPr wrap="square" rtlCol="0">
            <a:spAutoFit/>
          </a:bodyPr>
          <a:lstStyle/>
          <a:p>
            <a:pPr algn="ctr"/>
            <a:r>
              <a:rPr lang="en-US" sz="2800" b="1" dirty="0">
                <a:latin typeface="Helvetica Neue"/>
                <a:cs typeface="Helvetica Neue"/>
              </a:rPr>
              <a:t>KS4 Lesson</a:t>
            </a:r>
          </a:p>
        </p:txBody>
      </p:sp>
      <p:sp>
        <p:nvSpPr>
          <p:cNvPr id="7" name="TextBox 6"/>
          <p:cNvSpPr txBox="1"/>
          <p:nvPr/>
        </p:nvSpPr>
        <p:spPr>
          <a:xfrm>
            <a:off x="5439118" y="3680557"/>
            <a:ext cx="3704881" cy="369332"/>
          </a:xfrm>
          <a:prstGeom prst="rect">
            <a:avLst/>
          </a:prstGeom>
          <a:noFill/>
        </p:spPr>
        <p:txBody>
          <a:bodyPr wrap="square" rtlCol="0">
            <a:spAutoFit/>
          </a:bodyPr>
          <a:lstStyle/>
          <a:p>
            <a:pPr algn="ctr"/>
            <a:r>
              <a:rPr lang="en-US" b="1" dirty="0">
                <a:latin typeface="Helvetica Neue"/>
                <a:cs typeface="Helvetica Neue"/>
              </a:rPr>
              <a:t>Sponsored by </a:t>
            </a:r>
          </a:p>
        </p:txBody>
      </p:sp>
      <p:pic>
        <p:nvPicPr>
          <p:cNvPr id="8" name="Picture 7" descr="A close up of a logo&#10;&#10;Description automatically generated">
            <a:extLst>
              <a:ext uri="{FF2B5EF4-FFF2-40B4-BE49-F238E27FC236}">
                <a16:creationId xmlns:a16="http://schemas.microsoft.com/office/drawing/2014/main" id="{07EE58D1-73D1-4774-AEC1-AE5F8305034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67629" y="6084086"/>
            <a:ext cx="3468029" cy="496431"/>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0595" y="4121679"/>
            <a:ext cx="3356026" cy="1469645"/>
          </a:xfrm>
          <a:prstGeom prst="rect">
            <a:avLst/>
          </a:prstGeom>
        </p:spPr>
      </p:pic>
      <p:sp>
        <p:nvSpPr>
          <p:cNvPr id="10" name="TextBox 9"/>
          <p:cNvSpPr txBox="1"/>
          <p:nvPr/>
        </p:nvSpPr>
        <p:spPr>
          <a:xfrm>
            <a:off x="580351" y="3680557"/>
            <a:ext cx="3155307" cy="369332"/>
          </a:xfrm>
          <a:prstGeom prst="rect">
            <a:avLst/>
          </a:prstGeom>
          <a:noFill/>
        </p:spPr>
        <p:txBody>
          <a:bodyPr wrap="square" rtlCol="0">
            <a:spAutoFit/>
          </a:bodyPr>
          <a:lstStyle/>
          <a:p>
            <a:pPr algn="ctr"/>
            <a:r>
              <a:rPr lang="en-US" b="1" dirty="0">
                <a:latin typeface="Helvetica Neue"/>
                <a:cs typeface="Helvetica Neue"/>
              </a:rPr>
              <a:t>Supporting</a:t>
            </a:r>
          </a:p>
        </p:txBody>
      </p:sp>
    </p:spTree>
    <p:extLst>
      <p:ext uri="{BB962C8B-B14F-4D97-AF65-F5344CB8AC3E}">
        <p14:creationId xmlns:p14="http://schemas.microsoft.com/office/powerpoint/2010/main" val="2541152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02">
            <a:extLst>
              <a:ext uri="{FF2B5EF4-FFF2-40B4-BE49-F238E27FC236}">
                <a16:creationId xmlns:a16="http://schemas.microsoft.com/office/drawing/2014/main" id="{9CDD5B44-CA19-4BE4-A1A1-2D69167CF9F4}"/>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
        <p:nvSpPr>
          <p:cNvPr id="10" name="Shape 114">
            <a:extLst>
              <a:ext uri="{FF2B5EF4-FFF2-40B4-BE49-F238E27FC236}">
                <a16:creationId xmlns:a16="http://schemas.microsoft.com/office/drawing/2014/main" id="{C65ECCCA-541B-6747-BBA6-E7FAB693D6B1}"/>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Can your career keep us safe?</a:t>
            </a:r>
          </a:p>
        </p:txBody>
      </p:sp>
      <p:sp>
        <p:nvSpPr>
          <p:cNvPr id="14" name="Shape 88">
            <a:extLst>
              <a:ext uri="{FF2B5EF4-FFF2-40B4-BE49-F238E27FC236}">
                <a16:creationId xmlns:a16="http://schemas.microsoft.com/office/drawing/2014/main" id="{898E861F-C98E-8E43-B221-168B55957E03}"/>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5" name="Pentagon 20">
            <a:extLst>
              <a:ext uri="{FF2B5EF4-FFF2-40B4-BE49-F238E27FC236}">
                <a16:creationId xmlns:a16="http://schemas.microsoft.com/office/drawing/2014/main" id="{30B7ACA0-D169-2945-BD63-E0622FEE9BDF}"/>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6" name="Cloud 15">
            <a:extLst>
              <a:ext uri="{FF2B5EF4-FFF2-40B4-BE49-F238E27FC236}">
                <a16:creationId xmlns:a16="http://schemas.microsoft.com/office/drawing/2014/main" id="{F76A8D78-5742-2E41-8706-20115BB35CE5}"/>
              </a:ext>
            </a:extLst>
          </p:cNvPr>
          <p:cNvSpPr/>
          <p:nvPr/>
        </p:nvSpPr>
        <p:spPr>
          <a:xfrm>
            <a:off x="346495" y="750060"/>
            <a:ext cx="5006089" cy="2064429"/>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Paired task (3 min)</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In the film we saw all of the careers open to you in the navy.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Were you surprised at all of the different opportunities?</a:t>
            </a:r>
          </a:p>
        </p:txBody>
      </p:sp>
      <p:pic>
        <p:nvPicPr>
          <p:cNvPr id="18" name="Picture 2" descr="Image result for wow careers">
            <a:extLst>
              <a:ext uri="{FF2B5EF4-FFF2-40B4-BE49-F238E27FC236}">
                <a16:creationId xmlns:a16="http://schemas.microsoft.com/office/drawing/2014/main" id="{249C3069-2F50-3749-B280-51F614D561D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Rounded Corners 33">
            <a:extLst>
              <a:ext uri="{FF2B5EF4-FFF2-40B4-BE49-F238E27FC236}">
                <a16:creationId xmlns:a16="http://schemas.microsoft.com/office/drawing/2014/main" id="{CEE13E16-3B0C-4EF7-9C47-ADA761FAA8A8}"/>
              </a:ext>
            </a:extLst>
          </p:cNvPr>
          <p:cNvSpPr/>
          <p:nvPr/>
        </p:nvSpPr>
        <p:spPr>
          <a:xfrm>
            <a:off x="413211" y="4859046"/>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Firefighter</a:t>
            </a:r>
          </a:p>
        </p:txBody>
      </p:sp>
      <p:sp>
        <p:nvSpPr>
          <p:cNvPr id="17" name="Rectangle: Rounded Corners 33">
            <a:extLst>
              <a:ext uri="{FF2B5EF4-FFF2-40B4-BE49-F238E27FC236}">
                <a16:creationId xmlns:a16="http://schemas.microsoft.com/office/drawing/2014/main" id="{AE6C0E11-4043-4E31-A3CC-88D61B84F38D}"/>
              </a:ext>
            </a:extLst>
          </p:cNvPr>
          <p:cNvSpPr/>
          <p:nvPr/>
        </p:nvSpPr>
        <p:spPr>
          <a:xfrm>
            <a:off x="427699" y="2987832"/>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Chef</a:t>
            </a:r>
          </a:p>
        </p:txBody>
      </p:sp>
      <p:sp>
        <p:nvSpPr>
          <p:cNvPr id="20" name="Rectangle: Rounded Corners 33">
            <a:extLst>
              <a:ext uri="{FF2B5EF4-FFF2-40B4-BE49-F238E27FC236}">
                <a16:creationId xmlns:a16="http://schemas.microsoft.com/office/drawing/2014/main" id="{139D5F10-E169-402B-8B11-81195B3099EA}"/>
              </a:ext>
            </a:extLst>
          </p:cNvPr>
          <p:cNvSpPr/>
          <p:nvPr/>
        </p:nvSpPr>
        <p:spPr>
          <a:xfrm>
            <a:off x="417244" y="5488418"/>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Aircraft Controller</a:t>
            </a:r>
          </a:p>
        </p:txBody>
      </p:sp>
      <p:sp>
        <p:nvSpPr>
          <p:cNvPr id="22" name="Rectangle: Rounded Corners 33">
            <a:extLst>
              <a:ext uri="{FF2B5EF4-FFF2-40B4-BE49-F238E27FC236}">
                <a16:creationId xmlns:a16="http://schemas.microsoft.com/office/drawing/2014/main" id="{D393E052-AEB2-4EC4-9DCE-1DA70E79ABCE}"/>
              </a:ext>
            </a:extLst>
          </p:cNvPr>
          <p:cNvSpPr/>
          <p:nvPr/>
        </p:nvSpPr>
        <p:spPr>
          <a:xfrm>
            <a:off x="413211" y="3608360"/>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Logistics</a:t>
            </a:r>
          </a:p>
        </p:txBody>
      </p:sp>
      <p:sp>
        <p:nvSpPr>
          <p:cNvPr id="27" name="Rectangle: Rounded Corners 33">
            <a:extLst>
              <a:ext uri="{FF2B5EF4-FFF2-40B4-BE49-F238E27FC236}">
                <a16:creationId xmlns:a16="http://schemas.microsoft.com/office/drawing/2014/main" id="{43EC3F94-F00C-4A03-9296-966A2A4A936A}"/>
              </a:ext>
            </a:extLst>
          </p:cNvPr>
          <p:cNvSpPr/>
          <p:nvPr/>
        </p:nvSpPr>
        <p:spPr>
          <a:xfrm>
            <a:off x="413211" y="6107939"/>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Engineer</a:t>
            </a:r>
          </a:p>
        </p:txBody>
      </p:sp>
      <p:sp>
        <p:nvSpPr>
          <p:cNvPr id="28" name="Rectangle: Rounded Corners 33">
            <a:extLst>
              <a:ext uri="{FF2B5EF4-FFF2-40B4-BE49-F238E27FC236}">
                <a16:creationId xmlns:a16="http://schemas.microsoft.com/office/drawing/2014/main" id="{7120DE09-FEB7-416A-9CA2-05DCDF5A4226}"/>
              </a:ext>
            </a:extLst>
          </p:cNvPr>
          <p:cNvSpPr/>
          <p:nvPr/>
        </p:nvSpPr>
        <p:spPr>
          <a:xfrm>
            <a:off x="413211" y="4229674"/>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Diver</a:t>
            </a:r>
          </a:p>
        </p:txBody>
      </p:sp>
      <p:pic>
        <p:nvPicPr>
          <p:cNvPr id="3" name="Picture 2">
            <a:extLst>
              <a:ext uri="{FF2B5EF4-FFF2-40B4-BE49-F238E27FC236}">
                <a16:creationId xmlns:a16="http://schemas.microsoft.com/office/drawing/2014/main" id="{E68CB37C-CD7D-4C4D-A5E2-EEDEDB38DE1A}"/>
              </a:ext>
            </a:extLst>
          </p:cNvPr>
          <p:cNvPicPr>
            <a:picLocks noChangeAspect="1"/>
          </p:cNvPicPr>
          <p:nvPr/>
        </p:nvPicPr>
        <p:blipFill>
          <a:blip r:embed="rId4"/>
          <a:stretch>
            <a:fillRect/>
          </a:stretch>
        </p:blipFill>
        <p:spPr>
          <a:xfrm>
            <a:off x="3963963" y="4039007"/>
            <a:ext cx="4834180" cy="2393923"/>
          </a:xfrm>
          <a:prstGeom prst="rect">
            <a:avLst/>
          </a:prstGeom>
        </p:spPr>
      </p:pic>
      <p:pic>
        <p:nvPicPr>
          <p:cNvPr id="5" name="Picture 4">
            <a:extLst>
              <a:ext uri="{FF2B5EF4-FFF2-40B4-BE49-F238E27FC236}">
                <a16:creationId xmlns:a16="http://schemas.microsoft.com/office/drawing/2014/main" id="{122BE332-5199-4719-87B2-C3BDCC96EDFD}"/>
              </a:ext>
            </a:extLst>
          </p:cNvPr>
          <p:cNvPicPr>
            <a:picLocks noChangeAspect="1"/>
          </p:cNvPicPr>
          <p:nvPr/>
        </p:nvPicPr>
        <p:blipFill>
          <a:blip r:embed="rId5"/>
          <a:stretch>
            <a:fillRect/>
          </a:stretch>
        </p:blipFill>
        <p:spPr>
          <a:xfrm>
            <a:off x="6114808" y="1749151"/>
            <a:ext cx="2440274" cy="1012748"/>
          </a:xfrm>
          <a:prstGeom prst="rect">
            <a:avLst/>
          </a:prstGeom>
        </p:spPr>
      </p:pic>
      <p:sp>
        <p:nvSpPr>
          <p:cNvPr id="23" name="Rectangle: Rounded Corners 33">
            <a:extLst>
              <a:ext uri="{FF2B5EF4-FFF2-40B4-BE49-F238E27FC236}">
                <a16:creationId xmlns:a16="http://schemas.microsoft.com/office/drawing/2014/main" id="{6DC68E75-74B3-4CF9-9EE6-BDDF0EDD1594}"/>
              </a:ext>
            </a:extLst>
          </p:cNvPr>
          <p:cNvSpPr/>
          <p:nvPr/>
        </p:nvSpPr>
        <p:spPr>
          <a:xfrm>
            <a:off x="3963963" y="2922933"/>
            <a:ext cx="4834180" cy="955040"/>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 Navy is an excellent place to learn skills for a career whilst earning a salary.  A Job is guaranteed after you complete your training.  </a:t>
            </a:r>
          </a:p>
        </p:txBody>
      </p:sp>
      <p:pic>
        <p:nvPicPr>
          <p:cNvPr id="6" name="Picture 5">
            <a:extLst>
              <a:ext uri="{FF2B5EF4-FFF2-40B4-BE49-F238E27FC236}">
                <a16:creationId xmlns:a16="http://schemas.microsoft.com/office/drawing/2014/main" id="{D622CBCD-32E2-4110-93FC-A001BE961D0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414636" y="3032629"/>
            <a:ext cx="1329318" cy="1138366"/>
          </a:xfrm>
          <a:prstGeom prst="rect">
            <a:avLst/>
          </a:prstGeom>
        </p:spPr>
      </p:pic>
      <p:pic>
        <p:nvPicPr>
          <p:cNvPr id="8" name="Picture 7">
            <a:extLst>
              <a:ext uri="{FF2B5EF4-FFF2-40B4-BE49-F238E27FC236}">
                <a16:creationId xmlns:a16="http://schemas.microsoft.com/office/drawing/2014/main" id="{C03EB2F9-6A73-43CE-B9BB-667E7426A903}"/>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442708" y="4266393"/>
            <a:ext cx="1301246" cy="1111763"/>
          </a:xfrm>
          <a:prstGeom prst="rect">
            <a:avLst/>
          </a:prstGeom>
        </p:spPr>
      </p:pic>
      <p:pic>
        <p:nvPicPr>
          <p:cNvPr id="9" name="Picture 8">
            <a:extLst>
              <a:ext uri="{FF2B5EF4-FFF2-40B4-BE49-F238E27FC236}">
                <a16:creationId xmlns:a16="http://schemas.microsoft.com/office/drawing/2014/main" id="{8910B58F-795B-46F3-9544-E3F9E32433D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456420" y="5473553"/>
            <a:ext cx="1287534" cy="1108881"/>
          </a:xfrm>
          <a:prstGeom prst="rect">
            <a:avLst/>
          </a:prstGeom>
        </p:spPr>
      </p:pic>
      <p:pic>
        <p:nvPicPr>
          <p:cNvPr id="11" name="Picture 10">
            <a:extLst>
              <a:ext uri="{FF2B5EF4-FFF2-40B4-BE49-F238E27FC236}">
                <a16:creationId xmlns:a16="http://schemas.microsoft.com/office/drawing/2014/main" id="{894BFF69-3DC7-40DC-9F19-B45427C0026C}"/>
              </a:ext>
            </a:extLst>
          </p:cNvPr>
          <p:cNvPicPr>
            <a:picLocks noChangeAspect="1"/>
          </p:cNvPicPr>
          <p:nvPr/>
        </p:nvPicPr>
        <p:blipFill>
          <a:blip r:embed="rId9"/>
          <a:stretch>
            <a:fillRect/>
          </a:stretch>
        </p:blipFill>
        <p:spPr>
          <a:xfrm>
            <a:off x="5534414" y="820456"/>
            <a:ext cx="2218935" cy="800544"/>
          </a:xfrm>
          <a:prstGeom prst="rect">
            <a:avLst/>
          </a:prstGeom>
        </p:spPr>
      </p:pic>
    </p:spTree>
    <p:extLst>
      <p:ext uri="{BB962C8B-B14F-4D97-AF65-F5344CB8AC3E}">
        <p14:creationId xmlns:p14="http://schemas.microsoft.com/office/powerpoint/2010/main" val="162171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7" grpId="0" animBg="1"/>
      <p:bldP spid="20" grpId="0" animBg="1"/>
      <p:bldP spid="22" grpId="0" animBg="1"/>
      <p:bldP spid="27" grpId="0" animBg="1"/>
      <p:bldP spid="28"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02">
            <a:extLst>
              <a:ext uri="{FF2B5EF4-FFF2-40B4-BE49-F238E27FC236}">
                <a16:creationId xmlns:a16="http://schemas.microsoft.com/office/drawing/2014/main" id="{9CDD5B44-CA19-4BE4-A1A1-2D69167CF9F4}"/>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
        <p:nvSpPr>
          <p:cNvPr id="10" name="Shape 114">
            <a:extLst>
              <a:ext uri="{FF2B5EF4-FFF2-40B4-BE49-F238E27FC236}">
                <a16:creationId xmlns:a16="http://schemas.microsoft.com/office/drawing/2014/main" id="{C65ECCCA-541B-6747-BBA6-E7FAB693D6B1}"/>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Can your career keep us safe?</a:t>
            </a:r>
          </a:p>
        </p:txBody>
      </p:sp>
      <p:sp>
        <p:nvSpPr>
          <p:cNvPr id="14" name="Shape 88">
            <a:extLst>
              <a:ext uri="{FF2B5EF4-FFF2-40B4-BE49-F238E27FC236}">
                <a16:creationId xmlns:a16="http://schemas.microsoft.com/office/drawing/2014/main" id="{898E861F-C98E-8E43-B221-168B55957E03}"/>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5" name="Pentagon 20">
            <a:extLst>
              <a:ext uri="{FF2B5EF4-FFF2-40B4-BE49-F238E27FC236}">
                <a16:creationId xmlns:a16="http://schemas.microsoft.com/office/drawing/2014/main" id="{30B7ACA0-D169-2945-BD63-E0622FEE9BDF}"/>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6" name="Cloud 15">
            <a:extLst>
              <a:ext uri="{FF2B5EF4-FFF2-40B4-BE49-F238E27FC236}">
                <a16:creationId xmlns:a16="http://schemas.microsoft.com/office/drawing/2014/main" id="{F76A8D78-5742-2E41-8706-20115BB35CE5}"/>
              </a:ext>
            </a:extLst>
          </p:cNvPr>
          <p:cNvSpPr/>
          <p:nvPr/>
        </p:nvSpPr>
        <p:spPr>
          <a:xfrm>
            <a:off x="4795024" y="849511"/>
            <a:ext cx="3970744" cy="197019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Paired talk (2 min)</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Watch the Royal Navy recruitment video.  What do you think are its messages?</a:t>
            </a:r>
          </a:p>
        </p:txBody>
      </p:sp>
      <p:pic>
        <p:nvPicPr>
          <p:cNvPr id="18" name="Picture 2" descr="Image result for wow careers">
            <a:extLst>
              <a:ext uri="{FF2B5EF4-FFF2-40B4-BE49-F238E27FC236}">
                <a16:creationId xmlns:a16="http://schemas.microsoft.com/office/drawing/2014/main" id="{249C3069-2F50-3749-B280-51F614D561D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33">
            <a:extLst>
              <a:ext uri="{FF2B5EF4-FFF2-40B4-BE49-F238E27FC236}">
                <a16:creationId xmlns:a16="http://schemas.microsoft.com/office/drawing/2014/main" id="{568C4797-6C58-438F-BFE7-C03A3575F725}"/>
              </a:ext>
            </a:extLst>
          </p:cNvPr>
          <p:cNvSpPr/>
          <p:nvPr/>
        </p:nvSpPr>
        <p:spPr>
          <a:xfrm>
            <a:off x="4755171" y="3222702"/>
            <a:ext cx="4147208" cy="3243111"/>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dirty="0">
                <a:solidFill>
                  <a:schemeClr val="tx1"/>
                </a:solidFill>
                <a:latin typeface="Helvetica Neue" panose="02000503000000020004"/>
              </a:rPr>
              <a:t>Fact file:</a:t>
            </a:r>
          </a:p>
          <a:p>
            <a:pPr algn="ctr"/>
            <a:r>
              <a:rPr lang="en-GB" sz="1600" dirty="0">
                <a:solidFill>
                  <a:schemeClr val="tx1"/>
                </a:solidFill>
                <a:latin typeface="Helvetica Neue" panose="02000503000000020004"/>
              </a:rPr>
              <a:t>Making sure the force of 30,000 men and women can protect our nation’s interests all over the world, is no small task. The Naval service has nine branches, each performing a vital role. They keep the ships, submarines, aircraft – and people – operationally effective on every mission, 365 days a year. Depending on skills and experience, recruits can join a branch at either rating or officer level.</a:t>
            </a:r>
          </a:p>
        </p:txBody>
      </p:sp>
      <p:pic>
        <p:nvPicPr>
          <p:cNvPr id="2" name="Picture 1">
            <a:hlinkClick r:id="rId4"/>
            <a:extLst>
              <a:ext uri="{FF2B5EF4-FFF2-40B4-BE49-F238E27FC236}">
                <a16:creationId xmlns:a16="http://schemas.microsoft.com/office/drawing/2014/main" id="{727ABF3F-16A9-4412-AABD-EF7DD30CA6CF}"/>
              </a:ext>
            </a:extLst>
          </p:cNvPr>
          <p:cNvPicPr>
            <a:picLocks noChangeAspect="1"/>
          </p:cNvPicPr>
          <p:nvPr/>
        </p:nvPicPr>
        <p:blipFill>
          <a:blip r:embed="rId5"/>
          <a:stretch>
            <a:fillRect/>
          </a:stretch>
        </p:blipFill>
        <p:spPr>
          <a:xfrm>
            <a:off x="417244" y="875366"/>
            <a:ext cx="4147208" cy="2849177"/>
          </a:xfrm>
          <a:prstGeom prst="rect">
            <a:avLst/>
          </a:prstGeom>
        </p:spPr>
      </p:pic>
      <p:sp>
        <p:nvSpPr>
          <p:cNvPr id="20" name="Rectangle: Rounded Corners 59">
            <a:hlinkClick r:id="rId4"/>
            <a:extLst>
              <a:ext uri="{FF2B5EF4-FFF2-40B4-BE49-F238E27FC236}">
                <a16:creationId xmlns:a16="http://schemas.microsoft.com/office/drawing/2014/main" id="{FB350738-FE5B-4431-B6A6-FF4D76E0E8A0}"/>
              </a:ext>
            </a:extLst>
          </p:cNvPr>
          <p:cNvSpPr/>
          <p:nvPr/>
        </p:nvSpPr>
        <p:spPr>
          <a:xfrm>
            <a:off x="3890500" y="927632"/>
            <a:ext cx="618513" cy="572508"/>
          </a:xfrm>
          <a:prstGeom prst="roundRect">
            <a:avLst/>
          </a:prstGeom>
          <a:solidFill>
            <a:schemeClr val="bg1">
              <a:lumMod val="75000"/>
            </a:schemeClr>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0:00-</a:t>
            </a:r>
          </a:p>
          <a:p>
            <a:pPr algn="ctr"/>
            <a:r>
              <a:rPr lang="en-GB" sz="1600" b="1" dirty="0">
                <a:solidFill>
                  <a:schemeClr val="tx1"/>
                </a:solidFill>
                <a:latin typeface="Century Gothic" panose="020B0502020202020204" pitchFamily="34" charset="0"/>
              </a:rPr>
              <a:t>1:02</a:t>
            </a:r>
          </a:p>
        </p:txBody>
      </p:sp>
      <p:sp>
        <p:nvSpPr>
          <p:cNvPr id="3" name="Rectangle 2">
            <a:extLst>
              <a:ext uri="{FF2B5EF4-FFF2-40B4-BE49-F238E27FC236}">
                <a16:creationId xmlns:a16="http://schemas.microsoft.com/office/drawing/2014/main" id="{A30036F8-8448-4C89-8AA4-B076F4A58E2A}"/>
              </a:ext>
            </a:extLst>
          </p:cNvPr>
          <p:cNvSpPr/>
          <p:nvPr/>
        </p:nvSpPr>
        <p:spPr>
          <a:xfrm>
            <a:off x="107504" y="6597601"/>
            <a:ext cx="2141933" cy="246221"/>
          </a:xfrm>
          <a:prstGeom prst="rect">
            <a:avLst/>
          </a:prstGeom>
        </p:spPr>
        <p:txBody>
          <a:bodyPr wrap="none">
            <a:spAutoFit/>
          </a:bodyPr>
          <a:lstStyle/>
          <a:p>
            <a:r>
              <a:rPr lang="en-GB" sz="1000" dirty="0">
                <a:hlinkClick r:id="rId4"/>
              </a:rPr>
              <a:t>https://safeshare.tv/x/KXTCzzden2o#</a:t>
            </a:r>
            <a:endParaRPr lang="en-GB" sz="1000" dirty="0"/>
          </a:p>
        </p:txBody>
      </p:sp>
      <p:sp>
        <p:nvSpPr>
          <p:cNvPr id="21" name="Rectangle: Rounded Corners 33">
            <a:extLst>
              <a:ext uri="{FF2B5EF4-FFF2-40B4-BE49-F238E27FC236}">
                <a16:creationId xmlns:a16="http://schemas.microsoft.com/office/drawing/2014/main" id="{69DC6388-5F57-4AAC-83A2-C2DAB2440614}"/>
              </a:ext>
            </a:extLst>
          </p:cNvPr>
          <p:cNvSpPr/>
          <p:nvPr/>
        </p:nvSpPr>
        <p:spPr>
          <a:xfrm>
            <a:off x="444331" y="3904959"/>
            <a:ext cx="4064682" cy="2541691"/>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Joining the Royal Navy makes you part of something special. Part of a team. Protecting our nation’s interests, all over the world. It’s the kind of career you can be proud of, and your family can be proud of you for. A way to use your natural skills and develop new ones that stay with you for life. It’s not for everyone, but it could be for you.</a:t>
            </a:r>
            <a:endParaRPr lang="en-US" sz="14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36940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3EE20B-4ABC-4B0C-9A01-9ECDC613879E}"/>
              </a:ext>
            </a:extLst>
          </p:cNvPr>
          <p:cNvPicPr>
            <a:picLocks noChangeAspect="1"/>
          </p:cNvPicPr>
          <p:nvPr/>
        </p:nvPicPr>
        <p:blipFill>
          <a:blip r:embed="rId3"/>
          <a:stretch>
            <a:fillRect/>
          </a:stretch>
        </p:blipFill>
        <p:spPr>
          <a:xfrm>
            <a:off x="2547438" y="425645"/>
            <a:ext cx="1805107" cy="1790550"/>
          </a:xfrm>
          <a:prstGeom prst="rect">
            <a:avLst/>
          </a:prstGeom>
        </p:spPr>
      </p:pic>
      <p:sp>
        <p:nvSpPr>
          <p:cNvPr id="7" name="Shape 102">
            <a:extLst>
              <a:ext uri="{FF2B5EF4-FFF2-40B4-BE49-F238E27FC236}">
                <a16:creationId xmlns:a16="http://schemas.microsoft.com/office/drawing/2014/main" id="{9CDD5B44-CA19-4BE4-A1A1-2D69167CF9F4}"/>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
        <p:nvSpPr>
          <p:cNvPr id="10" name="Shape 114">
            <a:extLst>
              <a:ext uri="{FF2B5EF4-FFF2-40B4-BE49-F238E27FC236}">
                <a16:creationId xmlns:a16="http://schemas.microsoft.com/office/drawing/2014/main" id="{C65ECCCA-541B-6747-BBA6-E7FAB693D6B1}"/>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Can your career be creative?</a:t>
            </a:r>
          </a:p>
        </p:txBody>
      </p:sp>
      <p:sp>
        <p:nvSpPr>
          <p:cNvPr id="14" name="Shape 88">
            <a:extLst>
              <a:ext uri="{FF2B5EF4-FFF2-40B4-BE49-F238E27FC236}">
                <a16:creationId xmlns:a16="http://schemas.microsoft.com/office/drawing/2014/main" id="{898E861F-C98E-8E43-B221-168B55957E03}"/>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5" name="Pentagon 20">
            <a:extLst>
              <a:ext uri="{FF2B5EF4-FFF2-40B4-BE49-F238E27FC236}">
                <a16:creationId xmlns:a16="http://schemas.microsoft.com/office/drawing/2014/main" id="{30B7ACA0-D169-2945-BD63-E0622FEE9BDF}"/>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pic>
        <p:nvPicPr>
          <p:cNvPr id="18" name="Picture 2" descr="Image result for wow careers">
            <a:extLst>
              <a:ext uri="{FF2B5EF4-FFF2-40B4-BE49-F238E27FC236}">
                <a16:creationId xmlns:a16="http://schemas.microsoft.com/office/drawing/2014/main" id="{249C3069-2F50-3749-B280-51F614D561D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33">
            <a:extLst>
              <a:ext uri="{FF2B5EF4-FFF2-40B4-BE49-F238E27FC236}">
                <a16:creationId xmlns:a16="http://schemas.microsoft.com/office/drawing/2014/main" id="{436F5306-615B-4C66-BF70-9715AB2BEF8D}"/>
              </a:ext>
            </a:extLst>
          </p:cNvPr>
          <p:cNvSpPr/>
          <p:nvPr/>
        </p:nvSpPr>
        <p:spPr>
          <a:xfrm>
            <a:off x="413211" y="4859046"/>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Film maker</a:t>
            </a:r>
          </a:p>
        </p:txBody>
      </p:sp>
      <p:sp>
        <p:nvSpPr>
          <p:cNvPr id="20" name="Rectangle: Rounded Corners 33">
            <a:extLst>
              <a:ext uri="{FF2B5EF4-FFF2-40B4-BE49-F238E27FC236}">
                <a16:creationId xmlns:a16="http://schemas.microsoft.com/office/drawing/2014/main" id="{60E203A5-5FAF-4241-A4E1-85CEFCFCA1B5}"/>
              </a:ext>
            </a:extLst>
          </p:cNvPr>
          <p:cNvSpPr/>
          <p:nvPr/>
        </p:nvSpPr>
        <p:spPr>
          <a:xfrm>
            <a:off x="427699" y="2987832"/>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Designer</a:t>
            </a:r>
          </a:p>
        </p:txBody>
      </p:sp>
      <p:sp>
        <p:nvSpPr>
          <p:cNvPr id="21" name="Rectangle: Rounded Corners 33">
            <a:extLst>
              <a:ext uri="{FF2B5EF4-FFF2-40B4-BE49-F238E27FC236}">
                <a16:creationId xmlns:a16="http://schemas.microsoft.com/office/drawing/2014/main" id="{0B1E6329-3008-4157-A7B6-3D4825C9676A}"/>
              </a:ext>
            </a:extLst>
          </p:cNvPr>
          <p:cNvSpPr/>
          <p:nvPr/>
        </p:nvSpPr>
        <p:spPr>
          <a:xfrm>
            <a:off x="417244" y="5488418"/>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Actor</a:t>
            </a:r>
          </a:p>
        </p:txBody>
      </p:sp>
      <p:sp>
        <p:nvSpPr>
          <p:cNvPr id="22" name="Rectangle: Rounded Corners 33">
            <a:extLst>
              <a:ext uri="{FF2B5EF4-FFF2-40B4-BE49-F238E27FC236}">
                <a16:creationId xmlns:a16="http://schemas.microsoft.com/office/drawing/2014/main" id="{E4D181EE-DCBB-45D4-BED1-B6597D22ABF9}"/>
              </a:ext>
            </a:extLst>
          </p:cNvPr>
          <p:cNvSpPr/>
          <p:nvPr/>
        </p:nvSpPr>
        <p:spPr>
          <a:xfrm>
            <a:off x="413211" y="3608360"/>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Gamer</a:t>
            </a:r>
          </a:p>
        </p:txBody>
      </p:sp>
      <p:sp>
        <p:nvSpPr>
          <p:cNvPr id="27" name="Rectangle: Rounded Corners 33">
            <a:extLst>
              <a:ext uri="{FF2B5EF4-FFF2-40B4-BE49-F238E27FC236}">
                <a16:creationId xmlns:a16="http://schemas.microsoft.com/office/drawing/2014/main" id="{407A71A9-9288-4C69-9EC8-C2476859CC78}"/>
              </a:ext>
            </a:extLst>
          </p:cNvPr>
          <p:cNvSpPr/>
          <p:nvPr/>
        </p:nvSpPr>
        <p:spPr>
          <a:xfrm>
            <a:off x="413211" y="6107939"/>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Curator</a:t>
            </a:r>
          </a:p>
        </p:txBody>
      </p:sp>
      <p:sp>
        <p:nvSpPr>
          <p:cNvPr id="28" name="Rectangle: Rounded Corners 33">
            <a:extLst>
              <a:ext uri="{FF2B5EF4-FFF2-40B4-BE49-F238E27FC236}">
                <a16:creationId xmlns:a16="http://schemas.microsoft.com/office/drawing/2014/main" id="{A6F7882F-DBF9-4F65-9A25-F0B1393BBEE3}"/>
              </a:ext>
            </a:extLst>
          </p:cNvPr>
          <p:cNvSpPr/>
          <p:nvPr/>
        </p:nvSpPr>
        <p:spPr>
          <a:xfrm>
            <a:off x="413211" y="4229674"/>
            <a:ext cx="1805106" cy="4461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Artist</a:t>
            </a:r>
          </a:p>
        </p:txBody>
      </p:sp>
      <p:pic>
        <p:nvPicPr>
          <p:cNvPr id="3" name="Picture 2">
            <a:extLst>
              <a:ext uri="{FF2B5EF4-FFF2-40B4-BE49-F238E27FC236}">
                <a16:creationId xmlns:a16="http://schemas.microsoft.com/office/drawing/2014/main" id="{2AB02A92-CA77-4BBA-BDEA-CBC7730A06C5}"/>
              </a:ext>
            </a:extLst>
          </p:cNvPr>
          <p:cNvPicPr>
            <a:picLocks noChangeAspect="1"/>
          </p:cNvPicPr>
          <p:nvPr/>
        </p:nvPicPr>
        <p:blipFill>
          <a:blip r:embed="rId5"/>
          <a:stretch>
            <a:fillRect/>
          </a:stretch>
        </p:blipFill>
        <p:spPr>
          <a:xfrm>
            <a:off x="2598300" y="4859046"/>
            <a:ext cx="1803014" cy="1695072"/>
          </a:xfrm>
          <a:prstGeom prst="rect">
            <a:avLst/>
          </a:prstGeom>
        </p:spPr>
      </p:pic>
      <p:pic>
        <p:nvPicPr>
          <p:cNvPr id="4" name="Picture 3">
            <a:extLst>
              <a:ext uri="{FF2B5EF4-FFF2-40B4-BE49-F238E27FC236}">
                <a16:creationId xmlns:a16="http://schemas.microsoft.com/office/drawing/2014/main" id="{4A9B5775-206B-4CB6-A31E-2C27D30CAE4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2598300" y="2127150"/>
            <a:ext cx="1803014" cy="1202009"/>
          </a:xfrm>
          <a:prstGeom prst="rect">
            <a:avLst/>
          </a:prstGeom>
        </p:spPr>
      </p:pic>
      <p:pic>
        <p:nvPicPr>
          <p:cNvPr id="5" name="Picture 4">
            <a:extLst>
              <a:ext uri="{FF2B5EF4-FFF2-40B4-BE49-F238E27FC236}">
                <a16:creationId xmlns:a16="http://schemas.microsoft.com/office/drawing/2014/main" id="{78A1421A-A4FB-4F48-A5A3-9873A0B7697A}"/>
              </a:ext>
            </a:extLst>
          </p:cNvPr>
          <p:cNvPicPr>
            <a:picLocks noChangeAspect="1"/>
          </p:cNvPicPr>
          <p:nvPr/>
        </p:nvPicPr>
        <p:blipFill>
          <a:blip r:embed="rId7"/>
          <a:stretch>
            <a:fillRect/>
          </a:stretch>
        </p:blipFill>
        <p:spPr>
          <a:xfrm>
            <a:off x="2598300" y="3506087"/>
            <a:ext cx="1803014" cy="1202009"/>
          </a:xfrm>
          <a:prstGeom prst="rect">
            <a:avLst/>
          </a:prstGeom>
        </p:spPr>
      </p:pic>
      <p:sp>
        <p:nvSpPr>
          <p:cNvPr id="29" name="Rectangle: Rounded Corners 33">
            <a:extLst>
              <a:ext uri="{FF2B5EF4-FFF2-40B4-BE49-F238E27FC236}">
                <a16:creationId xmlns:a16="http://schemas.microsoft.com/office/drawing/2014/main" id="{692A8894-3851-45CD-9C3A-BBFE569E5E43}"/>
              </a:ext>
            </a:extLst>
          </p:cNvPr>
          <p:cNvSpPr/>
          <p:nvPr/>
        </p:nvSpPr>
        <p:spPr>
          <a:xfrm>
            <a:off x="4785331" y="3691054"/>
            <a:ext cx="4064682" cy="2844915"/>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Creative &amp; Cultural Skills gives young people opportunities to work and learn in the creative industries. They are an independent charity that provides careers advice and guidance, promotes apprenticeships, and delivers activities for young people through our National Skills Academy network of industry and education supporters.</a:t>
            </a:r>
          </a:p>
          <a:p>
            <a:pPr algn="ctr"/>
            <a:r>
              <a:rPr lang="en-GB" sz="1600" dirty="0">
                <a:hlinkClick r:id="rId8"/>
              </a:rPr>
              <a:t>https://ccskills.org.uk/about</a:t>
            </a:r>
            <a:endParaRPr lang="en-GB" sz="1600" dirty="0">
              <a:solidFill>
                <a:schemeClr val="tx1"/>
              </a:solidFill>
              <a:latin typeface="Helvetica Neue" panose="02000503000000020004"/>
            </a:endParaRPr>
          </a:p>
          <a:p>
            <a:pPr algn="ctr"/>
            <a:endParaRPr lang="en-US" sz="14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6" name="Cloud 15">
            <a:extLst>
              <a:ext uri="{FF2B5EF4-FFF2-40B4-BE49-F238E27FC236}">
                <a16:creationId xmlns:a16="http://schemas.microsoft.com/office/drawing/2014/main" id="{F76A8D78-5742-2E41-8706-20115BB35CE5}"/>
              </a:ext>
            </a:extLst>
          </p:cNvPr>
          <p:cNvSpPr/>
          <p:nvPr/>
        </p:nvSpPr>
        <p:spPr>
          <a:xfrm>
            <a:off x="4492815" y="799481"/>
            <a:ext cx="4225504" cy="2356431"/>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Paired talk (3 min)</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What creative careers can you think of?</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Are you creative, would you like a creative career?</a:t>
            </a:r>
          </a:p>
        </p:txBody>
      </p:sp>
      <p:sp>
        <p:nvSpPr>
          <p:cNvPr id="30" name="Rectangle: Rounded Corners 33">
            <a:extLst>
              <a:ext uri="{FF2B5EF4-FFF2-40B4-BE49-F238E27FC236}">
                <a16:creationId xmlns:a16="http://schemas.microsoft.com/office/drawing/2014/main" id="{D7670C93-856E-435B-B62D-652B60EF0551}"/>
              </a:ext>
            </a:extLst>
          </p:cNvPr>
          <p:cNvSpPr/>
          <p:nvPr/>
        </p:nvSpPr>
        <p:spPr>
          <a:xfrm>
            <a:off x="338255" y="1007110"/>
            <a:ext cx="1969546" cy="1720827"/>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Helvetica Neue" panose="02000503000000020004" pitchFamily="2" charset="0"/>
              </a:rPr>
              <a:t>Creative:</a:t>
            </a:r>
          </a:p>
          <a:p>
            <a:pPr algn="ctr"/>
            <a:r>
              <a:rPr lang="en-US" sz="1600" dirty="0">
                <a:solidFill>
                  <a:schemeClr val="tx1"/>
                </a:solidFill>
                <a:latin typeface="Century Gothic" panose="020B0502020202020204" pitchFamily="34" charset="0"/>
              </a:rPr>
              <a:t>Producing</a:t>
            </a:r>
            <a:r>
              <a:rPr lang="en-GB" sz="1600" dirty="0">
                <a:solidFill>
                  <a:schemeClr val="tx1"/>
                </a:solidFill>
                <a:latin typeface="Century Gothic" panose="020B0502020202020204" pitchFamily="34" charset="0"/>
              </a:rPr>
              <a:t> or using original and unusual ideas.  </a:t>
            </a:r>
            <a:endParaRPr lang="en-US" sz="1600" dirty="0">
              <a:solidFill>
                <a:schemeClr val="tx1"/>
              </a:solidFill>
              <a:latin typeface="Century Gothic" panose="020B0502020202020204"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63164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P spid="22" grpId="0" animBg="1"/>
      <p:bldP spid="27"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ADDBA1-2D0B-40AC-A247-78FE97588E74}"/>
              </a:ext>
            </a:extLst>
          </p:cNvPr>
          <p:cNvPicPr>
            <a:picLocks noChangeAspect="1"/>
          </p:cNvPicPr>
          <p:nvPr/>
        </p:nvPicPr>
        <p:blipFill>
          <a:blip r:embed="rId3"/>
          <a:stretch>
            <a:fillRect/>
          </a:stretch>
        </p:blipFill>
        <p:spPr>
          <a:xfrm>
            <a:off x="3274046" y="944007"/>
            <a:ext cx="2361004" cy="1645549"/>
          </a:xfrm>
          <a:prstGeom prst="rect">
            <a:avLst/>
          </a:prstGeom>
        </p:spPr>
      </p:pic>
      <p:sp>
        <p:nvSpPr>
          <p:cNvPr id="7" name="Shape 102">
            <a:extLst>
              <a:ext uri="{FF2B5EF4-FFF2-40B4-BE49-F238E27FC236}">
                <a16:creationId xmlns:a16="http://schemas.microsoft.com/office/drawing/2014/main" id="{9CDD5B44-CA19-4BE4-A1A1-2D69167CF9F4}"/>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
        <p:nvSpPr>
          <p:cNvPr id="10" name="Shape 114">
            <a:extLst>
              <a:ext uri="{FF2B5EF4-FFF2-40B4-BE49-F238E27FC236}">
                <a16:creationId xmlns:a16="http://schemas.microsoft.com/office/drawing/2014/main" id="{C65ECCCA-541B-6747-BBA6-E7FAB693D6B1}"/>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Can your career be creative?</a:t>
            </a:r>
          </a:p>
        </p:txBody>
      </p:sp>
      <p:sp>
        <p:nvSpPr>
          <p:cNvPr id="14" name="Shape 88">
            <a:extLst>
              <a:ext uri="{FF2B5EF4-FFF2-40B4-BE49-F238E27FC236}">
                <a16:creationId xmlns:a16="http://schemas.microsoft.com/office/drawing/2014/main" id="{898E861F-C98E-8E43-B221-168B55957E03}"/>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5" name="Pentagon 20">
            <a:extLst>
              <a:ext uri="{FF2B5EF4-FFF2-40B4-BE49-F238E27FC236}">
                <a16:creationId xmlns:a16="http://schemas.microsoft.com/office/drawing/2014/main" id="{30B7ACA0-D169-2945-BD63-E0622FEE9BDF}"/>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a:t>
            </a:r>
          </a:p>
        </p:txBody>
      </p:sp>
      <p:sp>
        <p:nvSpPr>
          <p:cNvPr id="16" name="Cloud 15">
            <a:extLst>
              <a:ext uri="{FF2B5EF4-FFF2-40B4-BE49-F238E27FC236}">
                <a16:creationId xmlns:a16="http://schemas.microsoft.com/office/drawing/2014/main" id="{F76A8D78-5742-2E41-8706-20115BB35CE5}"/>
              </a:ext>
            </a:extLst>
          </p:cNvPr>
          <p:cNvSpPr/>
          <p:nvPr/>
        </p:nvSpPr>
        <p:spPr>
          <a:xfrm>
            <a:off x="275028" y="1039379"/>
            <a:ext cx="3156280" cy="248341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Paired discussion </a:t>
            </a:r>
            <a:r>
              <a:rPr lang="en-GB" sz="1600" b="1">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task (2 mins)</a:t>
            </a:r>
            <a:endPar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What skills do you think you need for a creative career?</a:t>
            </a:r>
          </a:p>
          <a:p>
            <a:pPr algn="ctr"/>
            <a:endPar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p:txBody>
      </p:sp>
      <p:pic>
        <p:nvPicPr>
          <p:cNvPr id="18" name="Picture 2" descr="Image result for wow careers">
            <a:extLst>
              <a:ext uri="{FF2B5EF4-FFF2-40B4-BE49-F238E27FC236}">
                <a16:creationId xmlns:a16="http://schemas.microsoft.com/office/drawing/2014/main" id="{249C3069-2F50-3749-B280-51F614D561D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Rounded Corners 33">
            <a:extLst>
              <a:ext uri="{FF2B5EF4-FFF2-40B4-BE49-F238E27FC236}">
                <a16:creationId xmlns:a16="http://schemas.microsoft.com/office/drawing/2014/main" id="{2351449F-9D80-4B2E-A42A-DC3AD8214F57}"/>
              </a:ext>
            </a:extLst>
          </p:cNvPr>
          <p:cNvSpPr/>
          <p:nvPr/>
        </p:nvSpPr>
        <p:spPr>
          <a:xfrm>
            <a:off x="651400" y="3867223"/>
            <a:ext cx="2126099" cy="67922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Fashion Photographer</a:t>
            </a:r>
          </a:p>
        </p:txBody>
      </p:sp>
      <p:sp>
        <p:nvSpPr>
          <p:cNvPr id="23" name="Rectangle: Rounded Corners 33">
            <a:extLst>
              <a:ext uri="{FF2B5EF4-FFF2-40B4-BE49-F238E27FC236}">
                <a16:creationId xmlns:a16="http://schemas.microsoft.com/office/drawing/2014/main" id="{9B358FC9-33A8-42C5-B8EF-98400E80D728}"/>
              </a:ext>
            </a:extLst>
          </p:cNvPr>
          <p:cNvSpPr/>
          <p:nvPr/>
        </p:nvSpPr>
        <p:spPr>
          <a:xfrm>
            <a:off x="3605259" y="3867223"/>
            <a:ext cx="2126099" cy="67922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Music Producer</a:t>
            </a:r>
          </a:p>
        </p:txBody>
      </p:sp>
      <p:pic>
        <p:nvPicPr>
          <p:cNvPr id="2" name="Picture 1">
            <a:extLst>
              <a:ext uri="{FF2B5EF4-FFF2-40B4-BE49-F238E27FC236}">
                <a16:creationId xmlns:a16="http://schemas.microsoft.com/office/drawing/2014/main" id="{E1837B28-6EDE-46DA-A832-0E14AF3E71E2}"/>
              </a:ext>
            </a:extLst>
          </p:cNvPr>
          <p:cNvPicPr>
            <a:picLocks noChangeAspect="1"/>
          </p:cNvPicPr>
          <p:nvPr/>
        </p:nvPicPr>
        <p:blipFill>
          <a:blip r:embed="rId5"/>
          <a:stretch>
            <a:fillRect/>
          </a:stretch>
        </p:blipFill>
        <p:spPr>
          <a:xfrm>
            <a:off x="5982950" y="944007"/>
            <a:ext cx="2925421" cy="1645549"/>
          </a:xfrm>
          <a:prstGeom prst="rect">
            <a:avLst/>
          </a:prstGeom>
        </p:spPr>
      </p:pic>
      <p:pic>
        <p:nvPicPr>
          <p:cNvPr id="3" name="Picture 2">
            <a:extLst>
              <a:ext uri="{FF2B5EF4-FFF2-40B4-BE49-F238E27FC236}">
                <a16:creationId xmlns:a16="http://schemas.microsoft.com/office/drawing/2014/main" id="{EA8F0F91-DDF0-453A-B634-CB2049C9625E}"/>
              </a:ext>
            </a:extLst>
          </p:cNvPr>
          <p:cNvPicPr>
            <a:picLocks noChangeAspect="1"/>
          </p:cNvPicPr>
          <p:nvPr/>
        </p:nvPicPr>
        <p:blipFill>
          <a:blip r:embed="rId6"/>
          <a:stretch>
            <a:fillRect/>
          </a:stretch>
        </p:blipFill>
        <p:spPr>
          <a:xfrm>
            <a:off x="315405" y="4784349"/>
            <a:ext cx="2798091" cy="1708797"/>
          </a:xfrm>
          <a:prstGeom prst="rect">
            <a:avLst/>
          </a:prstGeom>
        </p:spPr>
      </p:pic>
      <p:pic>
        <p:nvPicPr>
          <p:cNvPr id="4" name="Picture 3">
            <a:extLst>
              <a:ext uri="{FF2B5EF4-FFF2-40B4-BE49-F238E27FC236}">
                <a16:creationId xmlns:a16="http://schemas.microsoft.com/office/drawing/2014/main" id="{E087A647-406F-45D0-9A7D-18F32DD69D39}"/>
              </a:ext>
            </a:extLst>
          </p:cNvPr>
          <p:cNvPicPr>
            <a:picLocks noChangeAspect="1"/>
          </p:cNvPicPr>
          <p:nvPr/>
        </p:nvPicPr>
        <p:blipFill>
          <a:blip r:embed="rId7"/>
          <a:stretch>
            <a:fillRect/>
          </a:stretch>
        </p:blipFill>
        <p:spPr>
          <a:xfrm>
            <a:off x="3353668" y="4784348"/>
            <a:ext cx="2629282" cy="1708797"/>
          </a:xfrm>
          <a:prstGeom prst="rect">
            <a:avLst/>
          </a:prstGeom>
        </p:spPr>
      </p:pic>
      <p:sp>
        <p:nvSpPr>
          <p:cNvPr id="13" name="Rectangle: Rounded Corners 33">
            <a:extLst>
              <a:ext uri="{FF2B5EF4-FFF2-40B4-BE49-F238E27FC236}">
                <a16:creationId xmlns:a16="http://schemas.microsoft.com/office/drawing/2014/main" id="{C3D8C2AE-7093-41D3-B2E4-8349A3ED84F5}"/>
              </a:ext>
            </a:extLst>
          </p:cNvPr>
          <p:cNvSpPr/>
          <p:nvPr/>
        </p:nvSpPr>
        <p:spPr>
          <a:xfrm>
            <a:off x="6502697" y="3866733"/>
            <a:ext cx="2126099" cy="67922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Music Producer</a:t>
            </a:r>
          </a:p>
        </p:txBody>
      </p:sp>
      <p:pic>
        <p:nvPicPr>
          <p:cNvPr id="5" name="Picture 4">
            <a:extLst>
              <a:ext uri="{FF2B5EF4-FFF2-40B4-BE49-F238E27FC236}">
                <a16:creationId xmlns:a16="http://schemas.microsoft.com/office/drawing/2014/main" id="{DA588271-20E2-404D-8ED7-EDBD3CE79458}"/>
              </a:ext>
            </a:extLst>
          </p:cNvPr>
          <p:cNvPicPr>
            <a:picLocks noChangeAspect="1"/>
          </p:cNvPicPr>
          <p:nvPr/>
        </p:nvPicPr>
        <p:blipFill>
          <a:blip r:embed="rId8"/>
          <a:stretch>
            <a:fillRect/>
          </a:stretch>
        </p:blipFill>
        <p:spPr>
          <a:xfrm>
            <a:off x="6223123" y="4784348"/>
            <a:ext cx="2685248" cy="1708309"/>
          </a:xfrm>
          <a:prstGeom prst="rect">
            <a:avLst/>
          </a:prstGeom>
        </p:spPr>
      </p:pic>
      <p:sp>
        <p:nvSpPr>
          <p:cNvPr id="17" name="Rectangle: Rounded Corners 33">
            <a:extLst>
              <a:ext uri="{FF2B5EF4-FFF2-40B4-BE49-F238E27FC236}">
                <a16:creationId xmlns:a16="http://schemas.microsoft.com/office/drawing/2014/main" id="{F443D3FD-AE33-4042-9565-E73AC1B71CC5}"/>
              </a:ext>
            </a:extLst>
          </p:cNvPr>
          <p:cNvSpPr/>
          <p:nvPr/>
        </p:nvSpPr>
        <p:spPr>
          <a:xfrm>
            <a:off x="6502697" y="2774699"/>
            <a:ext cx="2126099" cy="67922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Make-up Artist</a:t>
            </a:r>
          </a:p>
        </p:txBody>
      </p:sp>
      <p:sp>
        <p:nvSpPr>
          <p:cNvPr id="20" name="Rectangle: Rounded Corners 33">
            <a:extLst>
              <a:ext uri="{FF2B5EF4-FFF2-40B4-BE49-F238E27FC236}">
                <a16:creationId xmlns:a16="http://schemas.microsoft.com/office/drawing/2014/main" id="{14AAE16D-D3A4-408B-9324-2D9FE7F5873E}"/>
              </a:ext>
            </a:extLst>
          </p:cNvPr>
          <p:cNvSpPr/>
          <p:nvPr/>
        </p:nvSpPr>
        <p:spPr>
          <a:xfrm>
            <a:off x="3605258" y="2774699"/>
            <a:ext cx="2126099" cy="67922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Theatre Technician</a:t>
            </a:r>
          </a:p>
        </p:txBody>
      </p:sp>
    </p:spTree>
    <p:extLst>
      <p:ext uri="{BB962C8B-B14F-4D97-AF65-F5344CB8AC3E}">
        <p14:creationId xmlns:p14="http://schemas.microsoft.com/office/powerpoint/2010/main" val="87772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13" grpId="0" animBg="1"/>
      <p:bldP spid="17"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D4FCD8-FFE1-4FF2-BD8E-40FCE9EC2970}"/>
              </a:ext>
            </a:extLst>
          </p:cNvPr>
          <p:cNvPicPr>
            <a:picLocks noChangeAspect="1"/>
          </p:cNvPicPr>
          <p:nvPr/>
        </p:nvPicPr>
        <p:blipFill>
          <a:blip r:embed="rId3"/>
          <a:stretch>
            <a:fillRect/>
          </a:stretch>
        </p:blipFill>
        <p:spPr>
          <a:xfrm>
            <a:off x="8150584" y="219103"/>
            <a:ext cx="829128" cy="658425"/>
          </a:xfrm>
          <a:prstGeom prst="rect">
            <a:avLst/>
          </a:prstGeom>
        </p:spPr>
      </p:pic>
      <p:sp>
        <p:nvSpPr>
          <p:cNvPr id="24" name="Rectangle: Rounded Corners 33">
            <a:extLst>
              <a:ext uri="{FF2B5EF4-FFF2-40B4-BE49-F238E27FC236}">
                <a16:creationId xmlns:a16="http://schemas.microsoft.com/office/drawing/2014/main" id="{FB573DA0-9866-6141-9768-3520CF0234B6}"/>
              </a:ext>
            </a:extLst>
          </p:cNvPr>
          <p:cNvSpPr/>
          <p:nvPr/>
        </p:nvSpPr>
        <p:spPr>
          <a:xfrm>
            <a:off x="5598103" y="831882"/>
            <a:ext cx="2999285" cy="5583434"/>
          </a:xfrm>
          <a:prstGeom prst="roundRect">
            <a:avLst>
              <a:gd name="adj" fmla="val 8714"/>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31" name="Shape 102">
            <a:extLst>
              <a:ext uri="{FF2B5EF4-FFF2-40B4-BE49-F238E27FC236}">
                <a16:creationId xmlns:a16="http://schemas.microsoft.com/office/drawing/2014/main" id="{AAA1CDBA-BA86-4C79-A3DF-F9EF5E17152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
        <p:nvSpPr>
          <p:cNvPr id="29" name="Shape 114">
            <a:extLst>
              <a:ext uri="{FF2B5EF4-FFF2-40B4-BE49-F238E27FC236}">
                <a16:creationId xmlns:a16="http://schemas.microsoft.com/office/drawing/2014/main" id="{320CE8B6-3700-AC41-BDB8-785348655E54}"/>
              </a:ext>
            </a:extLst>
          </p:cNvPr>
          <p:cNvSpPr/>
          <p:nvPr/>
        </p:nvSpPr>
        <p:spPr>
          <a:xfrm>
            <a:off x="796574" y="208607"/>
            <a:ext cx="8377538"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Do you have the skills?</a:t>
            </a:r>
          </a:p>
        </p:txBody>
      </p:sp>
      <p:sp>
        <p:nvSpPr>
          <p:cNvPr id="22" name="Rectangle: Rounded Corners 33">
            <a:extLst>
              <a:ext uri="{FF2B5EF4-FFF2-40B4-BE49-F238E27FC236}">
                <a16:creationId xmlns:a16="http://schemas.microsoft.com/office/drawing/2014/main" id="{0DAEF1CE-60B0-45EE-908E-2E9E571752BC}"/>
              </a:ext>
            </a:extLst>
          </p:cNvPr>
          <p:cNvSpPr/>
          <p:nvPr/>
        </p:nvSpPr>
        <p:spPr>
          <a:xfrm>
            <a:off x="417244" y="4787766"/>
            <a:ext cx="2576247" cy="1085033"/>
          </a:xfrm>
          <a:prstGeom prst="roundRect">
            <a:avLst/>
          </a:prstGeom>
          <a:solidFill>
            <a:srgbClr val="FFFFCC"/>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Quality:</a:t>
            </a:r>
          </a:p>
          <a:p>
            <a:pPr algn="ctr"/>
            <a:r>
              <a:rPr lang="en-GB" sz="1600" dirty="0">
                <a:solidFill>
                  <a:schemeClr val="tx1"/>
                </a:solidFill>
                <a:latin typeface="Helvetica Neue" panose="02000503000000020004"/>
              </a:rPr>
              <a:t>A characteristic or feature of someone or something.</a:t>
            </a:r>
            <a:r>
              <a:rPr lang="en-US" sz="1600" dirty="0">
                <a:solidFill>
                  <a:schemeClr val="tx1"/>
                </a:solidFill>
                <a:latin typeface="Helvetica Neue" panose="02000503000000020004"/>
                <a:ea typeface="Helvetica Neue" panose="02000503000000020004" pitchFamily="2" charset="0"/>
                <a:cs typeface="Helvetica Neue" panose="02000503000000020004" pitchFamily="2" charset="0"/>
              </a:rPr>
              <a:t>  </a:t>
            </a:r>
          </a:p>
        </p:txBody>
      </p:sp>
      <p:sp>
        <p:nvSpPr>
          <p:cNvPr id="17" name="Cloud 16">
            <a:extLst>
              <a:ext uri="{FF2B5EF4-FFF2-40B4-BE49-F238E27FC236}">
                <a16:creationId xmlns:a16="http://schemas.microsoft.com/office/drawing/2014/main" id="{701C036D-5D70-4949-989C-2988668F741C}"/>
              </a:ext>
            </a:extLst>
          </p:cNvPr>
          <p:cNvSpPr/>
          <p:nvPr/>
        </p:nvSpPr>
        <p:spPr>
          <a:xfrm>
            <a:off x="300478" y="720053"/>
            <a:ext cx="4784256" cy="2363439"/>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Individual task (2-4 mins)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What skills do you need to be successful in your career? Write them down. Then discuss why you would need these and whether you think you have what it takes.</a:t>
            </a:r>
          </a:p>
        </p:txBody>
      </p:sp>
      <p:sp>
        <p:nvSpPr>
          <p:cNvPr id="18" name="Rectangle: Rounded Corners 33">
            <a:extLst>
              <a:ext uri="{FF2B5EF4-FFF2-40B4-BE49-F238E27FC236}">
                <a16:creationId xmlns:a16="http://schemas.microsoft.com/office/drawing/2014/main" id="{75D297C3-93B6-434D-A6AC-F70FA0219CF7}"/>
              </a:ext>
            </a:extLst>
          </p:cNvPr>
          <p:cNvSpPr/>
          <p:nvPr/>
        </p:nvSpPr>
        <p:spPr>
          <a:xfrm>
            <a:off x="3191598" y="3770938"/>
            <a:ext cx="2126099" cy="2101862"/>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‘Soft skills’ are so important to employers.  They are things you can work on yourself to make you more successful.  </a:t>
            </a:r>
          </a:p>
        </p:txBody>
      </p:sp>
      <p:sp>
        <p:nvSpPr>
          <p:cNvPr id="20" name="Shape 88">
            <a:extLst>
              <a:ext uri="{FF2B5EF4-FFF2-40B4-BE49-F238E27FC236}">
                <a16:creationId xmlns:a16="http://schemas.microsoft.com/office/drawing/2014/main" id="{1A8493E2-4C5A-5048-B5FD-0B71BE2DD2EE}"/>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23" name="Pentagon 20">
            <a:extLst>
              <a:ext uri="{FF2B5EF4-FFF2-40B4-BE49-F238E27FC236}">
                <a16:creationId xmlns:a16="http://schemas.microsoft.com/office/drawing/2014/main" id="{027BAB23-07C0-6A47-9804-3059129060EE}"/>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6</a:t>
            </a:r>
          </a:p>
        </p:txBody>
      </p:sp>
      <p:pic>
        <p:nvPicPr>
          <p:cNvPr id="26" name="Picture 25">
            <a:extLst>
              <a:ext uri="{FF2B5EF4-FFF2-40B4-BE49-F238E27FC236}">
                <a16:creationId xmlns:a16="http://schemas.microsoft.com/office/drawing/2014/main" id="{B81E8A83-058D-4F4C-A60A-439AC09F3AB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19230437">
            <a:off x="4648025" y="318785"/>
            <a:ext cx="1560448" cy="2485671"/>
          </a:xfrm>
          <a:prstGeom prst="rect">
            <a:avLst/>
          </a:prstGeom>
        </p:spPr>
      </p:pic>
      <p:sp>
        <p:nvSpPr>
          <p:cNvPr id="30" name="Rectangle: Rounded Corners 33">
            <a:extLst>
              <a:ext uri="{FF2B5EF4-FFF2-40B4-BE49-F238E27FC236}">
                <a16:creationId xmlns:a16="http://schemas.microsoft.com/office/drawing/2014/main" id="{2C29E0B5-A5A1-0945-82B7-4A43B481FE81}"/>
              </a:ext>
            </a:extLst>
          </p:cNvPr>
          <p:cNvSpPr/>
          <p:nvPr/>
        </p:nvSpPr>
        <p:spPr>
          <a:xfrm>
            <a:off x="6251070" y="2403710"/>
            <a:ext cx="1759007" cy="46325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Creativity</a:t>
            </a:r>
          </a:p>
        </p:txBody>
      </p:sp>
      <p:sp>
        <p:nvSpPr>
          <p:cNvPr id="34" name="Rectangle: Rounded Corners 33">
            <a:extLst>
              <a:ext uri="{FF2B5EF4-FFF2-40B4-BE49-F238E27FC236}">
                <a16:creationId xmlns:a16="http://schemas.microsoft.com/office/drawing/2014/main" id="{AD987EDA-3DE6-4C47-A3A5-C80593F5B7FE}"/>
              </a:ext>
            </a:extLst>
          </p:cNvPr>
          <p:cNvSpPr/>
          <p:nvPr/>
        </p:nvSpPr>
        <p:spPr>
          <a:xfrm>
            <a:off x="6251070" y="3044483"/>
            <a:ext cx="1759007" cy="52371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Manners</a:t>
            </a:r>
          </a:p>
        </p:txBody>
      </p:sp>
      <p:sp>
        <p:nvSpPr>
          <p:cNvPr id="36" name="Rectangle: Rounded Corners 33">
            <a:extLst>
              <a:ext uri="{FF2B5EF4-FFF2-40B4-BE49-F238E27FC236}">
                <a16:creationId xmlns:a16="http://schemas.microsoft.com/office/drawing/2014/main" id="{A87CA21E-723E-1B4A-ADD2-3931C4811565}"/>
              </a:ext>
            </a:extLst>
          </p:cNvPr>
          <p:cNvSpPr/>
          <p:nvPr/>
        </p:nvSpPr>
        <p:spPr>
          <a:xfrm>
            <a:off x="6251070" y="1706753"/>
            <a:ext cx="1759007" cy="46325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Resilient</a:t>
            </a:r>
          </a:p>
        </p:txBody>
      </p:sp>
      <p:sp>
        <p:nvSpPr>
          <p:cNvPr id="37" name="Rectangle: Rounded Corners 33">
            <a:extLst>
              <a:ext uri="{FF2B5EF4-FFF2-40B4-BE49-F238E27FC236}">
                <a16:creationId xmlns:a16="http://schemas.microsoft.com/office/drawing/2014/main" id="{2983794C-47D5-5347-9DD9-77C9B2FA66A5}"/>
              </a:ext>
            </a:extLst>
          </p:cNvPr>
          <p:cNvSpPr/>
          <p:nvPr/>
        </p:nvSpPr>
        <p:spPr>
          <a:xfrm>
            <a:off x="6231874" y="1013094"/>
            <a:ext cx="1759007" cy="493373"/>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Communication</a:t>
            </a:r>
          </a:p>
        </p:txBody>
      </p:sp>
      <p:sp>
        <p:nvSpPr>
          <p:cNvPr id="38" name="Rectangle: Rounded Corners 33">
            <a:extLst>
              <a:ext uri="{FF2B5EF4-FFF2-40B4-BE49-F238E27FC236}">
                <a16:creationId xmlns:a16="http://schemas.microsoft.com/office/drawing/2014/main" id="{87B2834E-1788-A447-B503-7DC95A2F7A01}"/>
              </a:ext>
            </a:extLst>
          </p:cNvPr>
          <p:cNvSpPr/>
          <p:nvPr/>
        </p:nvSpPr>
        <p:spPr>
          <a:xfrm>
            <a:off x="6251070" y="3705460"/>
            <a:ext cx="1759007" cy="52371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Time keeping</a:t>
            </a:r>
          </a:p>
        </p:txBody>
      </p:sp>
      <p:sp>
        <p:nvSpPr>
          <p:cNvPr id="19" name="Rectangle: Rounded Corners 33">
            <a:extLst>
              <a:ext uri="{FF2B5EF4-FFF2-40B4-BE49-F238E27FC236}">
                <a16:creationId xmlns:a16="http://schemas.microsoft.com/office/drawing/2014/main" id="{BC6202B4-E2FA-4012-9710-5319354172D6}"/>
              </a:ext>
            </a:extLst>
          </p:cNvPr>
          <p:cNvSpPr/>
          <p:nvPr/>
        </p:nvSpPr>
        <p:spPr>
          <a:xfrm>
            <a:off x="6251069" y="4459216"/>
            <a:ext cx="1759007" cy="476491"/>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21" name="Rectangle: Rounded Corners 33">
            <a:extLst>
              <a:ext uri="{FF2B5EF4-FFF2-40B4-BE49-F238E27FC236}">
                <a16:creationId xmlns:a16="http://schemas.microsoft.com/office/drawing/2014/main" id="{970CE743-9468-4D2C-9A71-A58F296B4B85}"/>
              </a:ext>
            </a:extLst>
          </p:cNvPr>
          <p:cNvSpPr/>
          <p:nvPr/>
        </p:nvSpPr>
        <p:spPr>
          <a:xfrm>
            <a:off x="6251070" y="5149057"/>
            <a:ext cx="1759007" cy="526454"/>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25" name="Rectangle: Rounded Corners 33">
            <a:extLst>
              <a:ext uri="{FF2B5EF4-FFF2-40B4-BE49-F238E27FC236}">
                <a16:creationId xmlns:a16="http://schemas.microsoft.com/office/drawing/2014/main" id="{0EA8B3BC-26A4-4AAB-A6ED-3F78CA6F7F5E}"/>
              </a:ext>
            </a:extLst>
          </p:cNvPr>
          <p:cNvSpPr/>
          <p:nvPr/>
        </p:nvSpPr>
        <p:spPr>
          <a:xfrm>
            <a:off x="6260494" y="5804283"/>
            <a:ext cx="1759007" cy="526454"/>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p:txBody>
      </p:sp>
      <p:pic>
        <p:nvPicPr>
          <p:cNvPr id="3" name="Picture 2">
            <a:extLst>
              <a:ext uri="{FF2B5EF4-FFF2-40B4-BE49-F238E27FC236}">
                <a16:creationId xmlns:a16="http://schemas.microsoft.com/office/drawing/2014/main" id="{1A876E91-CDFF-4269-AA03-E75F1A3FA02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54606" y="2377289"/>
            <a:ext cx="1121654" cy="1295650"/>
          </a:xfrm>
          <a:prstGeom prst="rect">
            <a:avLst/>
          </a:prstGeom>
        </p:spPr>
      </p:pic>
      <p:pic>
        <p:nvPicPr>
          <p:cNvPr id="4" name="Picture 3">
            <a:extLst>
              <a:ext uri="{FF2B5EF4-FFF2-40B4-BE49-F238E27FC236}">
                <a16:creationId xmlns:a16="http://schemas.microsoft.com/office/drawing/2014/main" id="{A37FF393-2948-43FB-B35B-FB3FABF2FDD9}"/>
              </a:ext>
            </a:extLst>
          </p:cNvPr>
          <p:cNvPicPr>
            <a:picLocks noChangeAspect="1"/>
          </p:cNvPicPr>
          <p:nvPr/>
        </p:nvPicPr>
        <p:blipFill>
          <a:blip r:embed="rId6"/>
          <a:stretch>
            <a:fillRect/>
          </a:stretch>
        </p:blipFill>
        <p:spPr>
          <a:xfrm>
            <a:off x="260007" y="5970799"/>
            <a:ext cx="5197893" cy="624997"/>
          </a:xfrm>
          <a:prstGeom prst="rect">
            <a:avLst/>
          </a:prstGeom>
        </p:spPr>
      </p:pic>
      <p:pic>
        <p:nvPicPr>
          <p:cNvPr id="6" name="Picture 5">
            <a:extLst>
              <a:ext uri="{FF2B5EF4-FFF2-40B4-BE49-F238E27FC236}">
                <a16:creationId xmlns:a16="http://schemas.microsoft.com/office/drawing/2014/main" id="{BB8E7953-8699-4392-B4DF-11CDA45D898A}"/>
              </a:ext>
            </a:extLst>
          </p:cNvPr>
          <p:cNvPicPr>
            <a:picLocks noChangeAspect="1"/>
          </p:cNvPicPr>
          <p:nvPr/>
        </p:nvPicPr>
        <p:blipFill>
          <a:blip r:embed="rId7"/>
          <a:stretch>
            <a:fillRect/>
          </a:stretch>
        </p:blipFill>
        <p:spPr>
          <a:xfrm>
            <a:off x="389846" y="3167307"/>
            <a:ext cx="2603645" cy="1493643"/>
          </a:xfrm>
          <a:prstGeom prst="rect">
            <a:avLst/>
          </a:prstGeom>
        </p:spPr>
      </p:pic>
    </p:spTree>
    <p:extLst>
      <p:ext uri="{BB962C8B-B14F-4D97-AF65-F5344CB8AC3E}">
        <p14:creationId xmlns:p14="http://schemas.microsoft.com/office/powerpoint/2010/main" val="197161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8" grpId="0" animBg="1"/>
      <p:bldP spid="30" grpId="0" animBg="1"/>
      <p:bldP spid="34" grpId="0" animBg="1"/>
      <p:bldP spid="36" grpId="0" animBg="1"/>
      <p:bldP spid="37" grpId="0" animBg="1"/>
      <p:bldP spid="38" grpId="0" animBg="1"/>
      <p:bldP spid="19" grpId="0" animBg="1"/>
      <p:bldP spid="21"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5" name="Shape 225"/>
          <p:cNvSpPr txBox="1">
            <a:spLocks noGrp="1"/>
          </p:cNvSpPr>
          <p:nvPr>
            <p:ph type="sldNum" idx="12"/>
          </p:nvPr>
        </p:nvSpPr>
        <p:spPr>
          <a:xfrm>
            <a:off x="6553202" y="6356351"/>
            <a:ext cx="2133599" cy="365125"/>
          </a:xfrm>
          <a:prstGeom prst="rect">
            <a:avLst/>
          </a:prstGeom>
          <a:noFill/>
          <a:ln>
            <a:noFill/>
          </a:ln>
        </p:spPr>
        <p:txBody>
          <a:bodyPr vert="horz" lIns="91425" tIns="45700" rIns="91425" bIns="45700" rtlCol="0" anchor="ctr" anchorCtr="0">
            <a:noAutofit/>
          </a:bodyPr>
          <a:lstStyle/>
          <a:p>
            <a:pPr>
              <a:buSzPct val="25000"/>
            </a:pPr>
            <a:fld id="{00000000-1234-1234-1234-123412341234}" type="slidenum">
              <a:rPr lang="en-GB">
                <a:solidFill>
                  <a:srgbClr val="888888"/>
                </a:solidFill>
                <a:latin typeface="Calibri"/>
                <a:ea typeface="Calibri"/>
                <a:cs typeface="Calibri"/>
                <a:sym typeface="Calibri"/>
              </a:rPr>
              <a:pPr>
                <a:buSzPct val="25000"/>
              </a:pPr>
              <a:t>15</a:t>
            </a:fld>
            <a:endParaRPr lang="en-GB" dirty="0">
              <a:solidFill>
                <a:srgbClr val="888888"/>
              </a:solidFill>
              <a:latin typeface="Calibri"/>
              <a:ea typeface="Calibri"/>
              <a:cs typeface="Calibri"/>
              <a:sym typeface="Calibri"/>
            </a:endParaRPr>
          </a:p>
        </p:txBody>
      </p:sp>
      <p:sp>
        <p:nvSpPr>
          <p:cNvPr id="10" name="Shape 102">
            <a:extLst>
              <a:ext uri="{FF2B5EF4-FFF2-40B4-BE49-F238E27FC236}">
                <a16:creationId xmlns:a16="http://schemas.microsoft.com/office/drawing/2014/main" id="{628CF1BE-836A-4D83-AD92-3942BD8C915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Lato"/>
                <a:cs typeface="Lato"/>
                <a:sym typeface="Lato"/>
              </a:rPr>
              <a:t> </a:t>
            </a:r>
            <a:r>
              <a:rPr lang="en-GB" sz="1000" dirty="0">
                <a:solidFill>
                  <a:srgbClr val="2D2D2D"/>
                </a:solidFill>
                <a:latin typeface="Century Gothic" panose="020B0502020202020204" pitchFamily="34" charset="0"/>
                <a:ea typeface="Lato"/>
                <a:cs typeface="Lato"/>
                <a:sym typeface="Lato"/>
              </a:rPr>
              <a:t>©VotesForSchools2019</a:t>
            </a:r>
          </a:p>
        </p:txBody>
      </p:sp>
      <p:sp>
        <p:nvSpPr>
          <p:cNvPr id="13" name="Shape 227">
            <a:extLst>
              <a:ext uri="{FF2B5EF4-FFF2-40B4-BE49-F238E27FC236}">
                <a16:creationId xmlns:a16="http://schemas.microsoft.com/office/drawing/2014/main" id="{967D3D0C-B166-224D-A63D-BDDF7419B91E}"/>
              </a:ext>
            </a:extLst>
          </p:cNvPr>
          <p:cNvSpPr txBox="1"/>
          <p:nvPr/>
        </p:nvSpPr>
        <p:spPr>
          <a:xfrm>
            <a:off x="757977" y="205109"/>
            <a:ext cx="7427743" cy="727371"/>
          </a:xfrm>
          <a:prstGeom prst="rect">
            <a:avLst/>
          </a:prstGeom>
          <a:noFill/>
          <a:ln>
            <a:noFill/>
          </a:ln>
        </p:spPr>
        <p:txBody>
          <a:bodyPr lIns="91425" tIns="45700" rIns="91425" bIns="45700" anchor="t" anchorCtr="0">
            <a:noAutofit/>
          </a:bodyPr>
          <a:lstStyle/>
          <a:p>
            <a:pPr lvl="0">
              <a:buSzPct val="25000"/>
            </a:pPr>
            <a:endParaRPr lang="en-GB" sz="40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9" name="Shape 88">
            <a:extLst>
              <a:ext uri="{FF2B5EF4-FFF2-40B4-BE49-F238E27FC236}">
                <a16:creationId xmlns:a16="http://schemas.microsoft.com/office/drawing/2014/main" id="{72A511F9-228B-B348-B57B-15A3DF6FF631}"/>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2" name="Pentagon 20">
            <a:extLst>
              <a:ext uri="{FF2B5EF4-FFF2-40B4-BE49-F238E27FC236}">
                <a16:creationId xmlns:a16="http://schemas.microsoft.com/office/drawing/2014/main" id="{DB17EFDB-6183-3747-828C-67023201915D}"/>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6</a:t>
            </a:r>
          </a:p>
        </p:txBody>
      </p:sp>
      <p:sp>
        <p:nvSpPr>
          <p:cNvPr id="14" name="Rectangle: Rounded Corners 33">
            <a:extLst>
              <a:ext uri="{FF2B5EF4-FFF2-40B4-BE49-F238E27FC236}">
                <a16:creationId xmlns:a16="http://schemas.microsoft.com/office/drawing/2014/main" id="{F503482B-67A3-FF4C-96CB-FC83E22CDAB9}"/>
              </a:ext>
            </a:extLst>
          </p:cNvPr>
          <p:cNvSpPr/>
          <p:nvPr/>
        </p:nvSpPr>
        <p:spPr>
          <a:xfrm>
            <a:off x="4995746" y="3757961"/>
            <a:ext cx="3923628" cy="2780952"/>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Helvetica Neue" panose="02000503000000020004"/>
              </a:rPr>
              <a:t>Fact file:</a:t>
            </a:r>
          </a:p>
          <a:p>
            <a:pPr algn="ctr"/>
            <a:r>
              <a:rPr lang="en-GB" sz="1600" dirty="0">
                <a:solidFill>
                  <a:schemeClr val="tx1"/>
                </a:solidFill>
                <a:latin typeface="Helvetica Neue" panose="02000503000000020004"/>
              </a:rPr>
              <a:t>The top ten attributes that employers say they look for in young employees are: Commercial awareness, communication, teamwork, negotiation and persuasion, problem solving, leadership, organisation, resilience, ability to work under pressure, and confidence. </a:t>
            </a:r>
          </a:p>
        </p:txBody>
      </p:sp>
      <p:pic>
        <p:nvPicPr>
          <p:cNvPr id="18" name="Picture 2" descr="Image result for wow careers">
            <a:extLst>
              <a:ext uri="{FF2B5EF4-FFF2-40B4-BE49-F238E27FC236}">
                <a16:creationId xmlns:a16="http://schemas.microsoft.com/office/drawing/2014/main" id="{8C88E73B-C27E-8542-A5FF-999C99B68E3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1" name="Shape 114">
            <a:extLst>
              <a:ext uri="{FF2B5EF4-FFF2-40B4-BE49-F238E27FC236}">
                <a16:creationId xmlns:a16="http://schemas.microsoft.com/office/drawing/2014/main" id="{1E007988-852A-4D11-B339-416204578192}"/>
              </a:ext>
            </a:extLst>
          </p:cNvPr>
          <p:cNvSpPr/>
          <p:nvPr/>
        </p:nvSpPr>
        <p:spPr>
          <a:xfrm>
            <a:off x="796574" y="208607"/>
            <a:ext cx="8377538"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Do you have the skills? Growth mindset</a:t>
            </a:r>
          </a:p>
        </p:txBody>
      </p:sp>
      <p:sp>
        <p:nvSpPr>
          <p:cNvPr id="15" name="Rectangle: Rounded Corners 33">
            <a:extLst>
              <a:ext uri="{FF2B5EF4-FFF2-40B4-BE49-F238E27FC236}">
                <a16:creationId xmlns:a16="http://schemas.microsoft.com/office/drawing/2014/main" id="{9791236F-F700-4A99-BCF6-1F15E6FEDEE5}"/>
              </a:ext>
            </a:extLst>
          </p:cNvPr>
          <p:cNvSpPr/>
          <p:nvPr/>
        </p:nvSpPr>
        <p:spPr>
          <a:xfrm>
            <a:off x="328034" y="2620243"/>
            <a:ext cx="4400083" cy="102620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Helvetica Neue" panose="02000503000000020004"/>
              </a:rPr>
              <a:t>Fixed mindset</a:t>
            </a:r>
            <a:r>
              <a:rPr lang="en-GB" sz="1600" dirty="0">
                <a:solidFill>
                  <a:schemeClr val="tx1"/>
                </a:solidFill>
                <a:latin typeface="Helvetica Neue" panose="02000503000000020004"/>
              </a:rPr>
              <a:t> occurs when we believe our intelligence and abilities cannot be altered in a meaningful way.</a:t>
            </a:r>
            <a:endParaRPr lang="en-US" sz="14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6" name="Rectangle: Rounded Corners 33">
            <a:extLst>
              <a:ext uri="{FF2B5EF4-FFF2-40B4-BE49-F238E27FC236}">
                <a16:creationId xmlns:a16="http://schemas.microsoft.com/office/drawing/2014/main" id="{7AE6489E-1CA3-4BA1-80CE-A7A3AEEE1D63}"/>
              </a:ext>
            </a:extLst>
          </p:cNvPr>
          <p:cNvSpPr/>
          <p:nvPr/>
        </p:nvSpPr>
        <p:spPr>
          <a:xfrm>
            <a:off x="328034" y="1244090"/>
            <a:ext cx="4400083" cy="1164573"/>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Helvetica Neue" panose="02000503000000020004"/>
              </a:rPr>
              <a:t>Growth mindset</a:t>
            </a:r>
            <a:r>
              <a:rPr lang="en-GB" sz="1600" dirty="0">
                <a:solidFill>
                  <a:schemeClr val="tx1"/>
                </a:solidFill>
                <a:latin typeface="Helvetica Neue" panose="02000503000000020004"/>
              </a:rPr>
              <a:t> occurs when we believe our intelligence and abilities can be improved upon with effort and the right strategies.</a:t>
            </a:r>
            <a:endParaRPr lang="en-US" sz="14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9" name="Cloud 18">
            <a:extLst>
              <a:ext uri="{FF2B5EF4-FFF2-40B4-BE49-F238E27FC236}">
                <a16:creationId xmlns:a16="http://schemas.microsoft.com/office/drawing/2014/main" id="{5F1ACBB9-204A-47EB-A957-68DD6AA62F9F}"/>
              </a:ext>
            </a:extLst>
          </p:cNvPr>
          <p:cNvSpPr/>
          <p:nvPr/>
        </p:nvSpPr>
        <p:spPr>
          <a:xfrm>
            <a:off x="4867765" y="772713"/>
            <a:ext cx="4051609" cy="2182359"/>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Paired discussion </a:t>
            </a:r>
          </a:p>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(2-4 mins)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How is a growth mindset important to an employer?</a:t>
            </a:r>
          </a:p>
        </p:txBody>
      </p:sp>
      <p:pic>
        <p:nvPicPr>
          <p:cNvPr id="1026" name="Picture 2" descr="Image result for growth mindset">
            <a:extLst>
              <a:ext uri="{FF2B5EF4-FFF2-40B4-BE49-F238E27FC236}">
                <a16:creationId xmlns:a16="http://schemas.microsoft.com/office/drawing/2014/main" id="{193652B5-F27F-4B8C-B02B-2766295CD8B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5498" y="3783603"/>
            <a:ext cx="4577017" cy="2865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78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 name="Picture 1">
            <a:extLst>
              <a:ext uri="{FF2B5EF4-FFF2-40B4-BE49-F238E27FC236}">
                <a16:creationId xmlns:a16="http://schemas.microsoft.com/office/drawing/2014/main" id="{47B73F6F-CBCD-4F53-8FFF-2C9CD8783E87}"/>
              </a:ext>
            </a:extLst>
          </p:cNvPr>
          <p:cNvPicPr>
            <a:picLocks noChangeAspect="1"/>
          </p:cNvPicPr>
          <p:nvPr/>
        </p:nvPicPr>
        <p:blipFill>
          <a:blip r:embed="rId3"/>
          <a:stretch>
            <a:fillRect/>
          </a:stretch>
        </p:blipFill>
        <p:spPr>
          <a:xfrm>
            <a:off x="6224245" y="683795"/>
            <a:ext cx="2462556" cy="2404017"/>
          </a:xfrm>
          <a:prstGeom prst="rect">
            <a:avLst/>
          </a:prstGeom>
        </p:spPr>
      </p:pic>
      <p:sp>
        <p:nvSpPr>
          <p:cNvPr id="225" name="Shape 225"/>
          <p:cNvSpPr txBox="1">
            <a:spLocks noGrp="1"/>
          </p:cNvSpPr>
          <p:nvPr>
            <p:ph type="sldNum" idx="12"/>
          </p:nvPr>
        </p:nvSpPr>
        <p:spPr>
          <a:xfrm>
            <a:off x="6553202" y="6356351"/>
            <a:ext cx="2133599" cy="365125"/>
          </a:xfrm>
          <a:prstGeom prst="rect">
            <a:avLst/>
          </a:prstGeom>
          <a:noFill/>
          <a:ln>
            <a:noFill/>
          </a:ln>
        </p:spPr>
        <p:txBody>
          <a:bodyPr vert="horz" lIns="91425" tIns="45700" rIns="91425" bIns="45700" rtlCol="0" anchor="ctr" anchorCtr="0">
            <a:noAutofit/>
          </a:bodyPr>
          <a:lstStyle/>
          <a:p>
            <a:pPr>
              <a:buSzPct val="25000"/>
            </a:pPr>
            <a:fld id="{00000000-1234-1234-1234-123412341234}" type="slidenum">
              <a:rPr lang="en-GB">
                <a:solidFill>
                  <a:srgbClr val="888888"/>
                </a:solidFill>
                <a:latin typeface="Calibri"/>
                <a:ea typeface="Calibri"/>
                <a:cs typeface="Calibri"/>
                <a:sym typeface="Calibri"/>
              </a:rPr>
              <a:pPr>
                <a:buSzPct val="25000"/>
              </a:pPr>
              <a:t>16</a:t>
            </a:fld>
            <a:endParaRPr lang="en-GB" dirty="0">
              <a:solidFill>
                <a:srgbClr val="888888"/>
              </a:solidFill>
              <a:latin typeface="Calibri"/>
              <a:ea typeface="Calibri"/>
              <a:cs typeface="Calibri"/>
              <a:sym typeface="Calibri"/>
            </a:endParaRPr>
          </a:p>
        </p:txBody>
      </p:sp>
      <p:sp>
        <p:nvSpPr>
          <p:cNvPr id="10" name="Shape 102">
            <a:extLst>
              <a:ext uri="{FF2B5EF4-FFF2-40B4-BE49-F238E27FC236}">
                <a16:creationId xmlns:a16="http://schemas.microsoft.com/office/drawing/2014/main" id="{628CF1BE-836A-4D83-AD92-3942BD8C915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Lato"/>
                <a:cs typeface="Lato"/>
                <a:sym typeface="Lato"/>
              </a:rPr>
              <a:t> </a:t>
            </a:r>
            <a:r>
              <a:rPr lang="en-GB" sz="1000" dirty="0">
                <a:solidFill>
                  <a:srgbClr val="2D2D2D"/>
                </a:solidFill>
                <a:latin typeface="Century Gothic" panose="020B0502020202020204" pitchFamily="34" charset="0"/>
                <a:ea typeface="Lato"/>
                <a:cs typeface="Lato"/>
                <a:sym typeface="Lato"/>
              </a:rPr>
              <a:t>©VotesForSchools2019</a:t>
            </a:r>
          </a:p>
        </p:txBody>
      </p:sp>
      <p:sp>
        <p:nvSpPr>
          <p:cNvPr id="13" name="Shape 227">
            <a:extLst>
              <a:ext uri="{FF2B5EF4-FFF2-40B4-BE49-F238E27FC236}">
                <a16:creationId xmlns:a16="http://schemas.microsoft.com/office/drawing/2014/main" id="{967D3D0C-B166-224D-A63D-BDDF7419B91E}"/>
              </a:ext>
            </a:extLst>
          </p:cNvPr>
          <p:cNvSpPr txBox="1"/>
          <p:nvPr/>
        </p:nvSpPr>
        <p:spPr>
          <a:xfrm>
            <a:off x="757977" y="205109"/>
            <a:ext cx="7427743" cy="727371"/>
          </a:xfrm>
          <a:prstGeom prst="rect">
            <a:avLst/>
          </a:prstGeom>
          <a:noFill/>
          <a:ln>
            <a:noFill/>
          </a:ln>
        </p:spPr>
        <p:txBody>
          <a:bodyPr lIns="91425" tIns="45700" rIns="91425" bIns="45700" anchor="t" anchorCtr="0">
            <a:noAutofit/>
          </a:bodyPr>
          <a:lstStyle/>
          <a:p>
            <a:pPr lvl="0">
              <a:buSzPct val="25000"/>
            </a:pPr>
            <a:endParaRPr lang="en-GB" sz="40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9" name="Shape 88">
            <a:extLst>
              <a:ext uri="{FF2B5EF4-FFF2-40B4-BE49-F238E27FC236}">
                <a16:creationId xmlns:a16="http://schemas.microsoft.com/office/drawing/2014/main" id="{72A511F9-228B-B348-B57B-15A3DF6FF631}"/>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2" name="Pentagon 20">
            <a:extLst>
              <a:ext uri="{FF2B5EF4-FFF2-40B4-BE49-F238E27FC236}">
                <a16:creationId xmlns:a16="http://schemas.microsoft.com/office/drawing/2014/main" id="{DB17EFDB-6183-3747-828C-67023201915D}"/>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6</a:t>
            </a:r>
          </a:p>
        </p:txBody>
      </p:sp>
      <p:pic>
        <p:nvPicPr>
          <p:cNvPr id="18" name="Picture 2" descr="Image result for wow careers">
            <a:extLst>
              <a:ext uri="{FF2B5EF4-FFF2-40B4-BE49-F238E27FC236}">
                <a16:creationId xmlns:a16="http://schemas.microsoft.com/office/drawing/2014/main" id="{8C88E73B-C27E-8542-A5FF-999C99B68E3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1" name="Shape 114">
            <a:extLst>
              <a:ext uri="{FF2B5EF4-FFF2-40B4-BE49-F238E27FC236}">
                <a16:creationId xmlns:a16="http://schemas.microsoft.com/office/drawing/2014/main" id="{1E007988-852A-4D11-B339-416204578192}"/>
              </a:ext>
            </a:extLst>
          </p:cNvPr>
          <p:cNvSpPr/>
          <p:nvPr/>
        </p:nvSpPr>
        <p:spPr>
          <a:xfrm>
            <a:off x="796574" y="208607"/>
            <a:ext cx="8377538"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Do you have the skills? Resilience</a:t>
            </a:r>
          </a:p>
        </p:txBody>
      </p:sp>
      <p:sp>
        <p:nvSpPr>
          <p:cNvPr id="15" name="Rectangle: Rounded Corners 33">
            <a:extLst>
              <a:ext uri="{FF2B5EF4-FFF2-40B4-BE49-F238E27FC236}">
                <a16:creationId xmlns:a16="http://schemas.microsoft.com/office/drawing/2014/main" id="{79BBB8DC-A266-48D4-AAEE-4F9646F59D9F}"/>
              </a:ext>
            </a:extLst>
          </p:cNvPr>
          <p:cNvSpPr/>
          <p:nvPr/>
        </p:nvSpPr>
        <p:spPr>
          <a:xfrm>
            <a:off x="3356517" y="5664820"/>
            <a:ext cx="5415158" cy="919574"/>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Resilience encourages you to believe that anything can be achieved when they put their mind to it.</a:t>
            </a:r>
            <a:endParaRPr lang="en-US" sz="12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7" name="Cloud 16">
            <a:extLst>
              <a:ext uri="{FF2B5EF4-FFF2-40B4-BE49-F238E27FC236}">
                <a16:creationId xmlns:a16="http://schemas.microsoft.com/office/drawing/2014/main" id="{F92996EC-D7A8-4119-8153-A3F3D083FF8E}"/>
              </a:ext>
            </a:extLst>
          </p:cNvPr>
          <p:cNvSpPr/>
          <p:nvPr/>
        </p:nvSpPr>
        <p:spPr>
          <a:xfrm>
            <a:off x="346495" y="750061"/>
            <a:ext cx="3351335" cy="240401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Individual task </a:t>
            </a:r>
          </a:p>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(3 mins)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Write down 3 goals you have for your life.</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Have you thought about how to get there?</a:t>
            </a:r>
          </a:p>
        </p:txBody>
      </p:sp>
      <p:sp>
        <p:nvSpPr>
          <p:cNvPr id="19" name="Rectangle: Rounded Corners 33">
            <a:extLst>
              <a:ext uri="{FF2B5EF4-FFF2-40B4-BE49-F238E27FC236}">
                <a16:creationId xmlns:a16="http://schemas.microsoft.com/office/drawing/2014/main" id="{2593FA18-60F6-43FD-BE77-5F555780F537}"/>
              </a:ext>
            </a:extLst>
          </p:cNvPr>
          <p:cNvSpPr/>
          <p:nvPr/>
        </p:nvSpPr>
        <p:spPr>
          <a:xfrm>
            <a:off x="343767" y="5018048"/>
            <a:ext cx="2890417" cy="1565379"/>
          </a:xfrm>
          <a:prstGeom prst="roundRect">
            <a:avLst/>
          </a:prstGeom>
          <a:solidFill>
            <a:srgbClr val="FFFFCC"/>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Resilience:</a:t>
            </a:r>
          </a:p>
          <a:p>
            <a:pPr algn="ctr"/>
            <a:r>
              <a:rPr lang="en-GB" sz="1600" dirty="0">
                <a:solidFill>
                  <a:schemeClr val="tx1"/>
                </a:solidFill>
                <a:latin typeface="Helvetica Neue" panose="02000503000000020004"/>
              </a:rPr>
              <a:t>The ability to be happy,</a:t>
            </a:r>
          </a:p>
          <a:p>
            <a:pPr algn="ctr"/>
            <a:r>
              <a:rPr lang="en-GB" sz="1600" dirty="0">
                <a:solidFill>
                  <a:schemeClr val="tx1"/>
                </a:solidFill>
                <a:latin typeface="Helvetica Neue" panose="02000503000000020004"/>
              </a:rPr>
              <a:t> successful, etc. again after something difficult or bad</a:t>
            </a:r>
          </a:p>
          <a:p>
            <a:pPr algn="ctr"/>
            <a:r>
              <a:rPr lang="en-GB" sz="1600" dirty="0">
                <a:solidFill>
                  <a:schemeClr val="tx1"/>
                </a:solidFill>
                <a:latin typeface="Helvetica Neue" panose="02000503000000020004"/>
              </a:rPr>
              <a:t> has happened.</a:t>
            </a: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t>
            </a:r>
          </a:p>
        </p:txBody>
      </p:sp>
      <p:sp>
        <p:nvSpPr>
          <p:cNvPr id="20" name="Rectangle: Rounded Corners 33">
            <a:extLst>
              <a:ext uri="{FF2B5EF4-FFF2-40B4-BE49-F238E27FC236}">
                <a16:creationId xmlns:a16="http://schemas.microsoft.com/office/drawing/2014/main" id="{562F1DCE-A635-4BDF-92D9-B30BC2591374}"/>
              </a:ext>
            </a:extLst>
          </p:cNvPr>
          <p:cNvSpPr/>
          <p:nvPr/>
        </p:nvSpPr>
        <p:spPr>
          <a:xfrm>
            <a:off x="3830235" y="1156468"/>
            <a:ext cx="2126099" cy="1707355"/>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a:ea typeface="Helvetica Neue" panose="02000503000000020004" pitchFamily="2" charset="0"/>
                <a:cs typeface="Helvetica Neue" panose="02000503000000020004" pitchFamily="2" charset="0"/>
              </a:rPr>
              <a:t>J K Rowling had her Harry Potter book turned down 12 times before it was eventually published.   </a:t>
            </a:r>
          </a:p>
        </p:txBody>
      </p:sp>
      <p:sp>
        <p:nvSpPr>
          <p:cNvPr id="21" name="Rectangle: Rounded Corners 33">
            <a:extLst>
              <a:ext uri="{FF2B5EF4-FFF2-40B4-BE49-F238E27FC236}">
                <a16:creationId xmlns:a16="http://schemas.microsoft.com/office/drawing/2014/main" id="{645F04BB-8DEB-4474-9F77-3D603A85590B}"/>
              </a:ext>
            </a:extLst>
          </p:cNvPr>
          <p:cNvSpPr/>
          <p:nvPr/>
        </p:nvSpPr>
        <p:spPr>
          <a:xfrm>
            <a:off x="6260682" y="3313220"/>
            <a:ext cx="2462556" cy="20603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When Dyson invented his first Dual Cyclone vacuum cleaner, which hit stores in 1993, he spent 15 years creating 5,126 versions that failed before he made one that worked.</a:t>
            </a: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pic>
        <p:nvPicPr>
          <p:cNvPr id="3" name="Picture 2">
            <a:extLst>
              <a:ext uri="{FF2B5EF4-FFF2-40B4-BE49-F238E27FC236}">
                <a16:creationId xmlns:a16="http://schemas.microsoft.com/office/drawing/2014/main" id="{5C097D59-FE22-4719-8399-8B4929DB8849}"/>
              </a:ext>
            </a:extLst>
          </p:cNvPr>
          <p:cNvPicPr>
            <a:picLocks noChangeAspect="1"/>
          </p:cNvPicPr>
          <p:nvPr/>
        </p:nvPicPr>
        <p:blipFill>
          <a:blip r:embed="rId5">
            <a:clrChange>
              <a:clrFrom>
                <a:srgbClr val="F8F9FB"/>
              </a:clrFrom>
              <a:clrTo>
                <a:srgbClr val="F8F9FB">
                  <a:alpha val="0"/>
                </a:srgbClr>
              </a:clrTo>
            </a:clrChange>
          </a:blip>
          <a:stretch>
            <a:fillRect/>
          </a:stretch>
        </p:blipFill>
        <p:spPr>
          <a:xfrm>
            <a:off x="3460262" y="3342171"/>
            <a:ext cx="2719207" cy="1943508"/>
          </a:xfrm>
          <a:prstGeom prst="rect">
            <a:avLst/>
          </a:prstGeom>
        </p:spPr>
      </p:pic>
      <p:sp>
        <p:nvSpPr>
          <p:cNvPr id="23" name="Rectangle: Rounded Corners 33">
            <a:extLst>
              <a:ext uri="{FF2B5EF4-FFF2-40B4-BE49-F238E27FC236}">
                <a16:creationId xmlns:a16="http://schemas.microsoft.com/office/drawing/2014/main" id="{CA020A26-BF1D-43DB-ACB1-868BF762BEA6}"/>
              </a:ext>
            </a:extLst>
          </p:cNvPr>
          <p:cNvSpPr/>
          <p:nvPr/>
        </p:nvSpPr>
        <p:spPr>
          <a:xfrm>
            <a:off x="346495" y="3295844"/>
            <a:ext cx="2887689" cy="1438461"/>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a:ea typeface="Helvetica Neue" panose="02000503000000020004" pitchFamily="2" charset="0"/>
                <a:cs typeface="Helvetica Neue" panose="02000503000000020004" pitchFamily="2" charset="0"/>
              </a:rPr>
              <a:t>Sometimes reaching our goals takes huge amounts of resilience.  It doesn’t always happen the first time we try.   </a:t>
            </a:r>
          </a:p>
        </p:txBody>
      </p:sp>
    </p:spTree>
    <p:extLst>
      <p:ext uri="{BB962C8B-B14F-4D97-AF65-F5344CB8AC3E}">
        <p14:creationId xmlns:p14="http://schemas.microsoft.com/office/powerpoint/2010/main" val="278190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1"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5" name="Shape 225"/>
          <p:cNvSpPr txBox="1">
            <a:spLocks noGrp="1"/>
          </p:cNvSpPr>
          <p:nvPr>
            <p:ph type="sldNum" idx="12"/>
          </p:nvPr>
        </p:nvSpPr>
        <p:spPr>
          <a:xfrm>
            <a:off x="6553202" y="6356351"/>
            <a:ext cx="2133599" cy="365125"/>
          </a:xfrm>
          <a:prstGeom prst="rect">
            <a:avLst/>
          </a:prstGeom>
          <a:noFill/>
          <a:ln>
            <a:noFill/>
          </a:ln>
        </p:spPr>
        <p:txBody>
          <a:bodyPr vert="horz" lIns="91425" tIns="45700" rIns="91425" bIns="45700" rtlCol="0" anchor="ctr" anchorCtr="0">
            <a:noAutofit/>
          </a:bodyPr>
          <a:lstStyle/>
          <a:p>
            <a:pPr>
              <a:buSzPct val="25000"/>
            </a:pPr>
            <a:fld id="{00000000-1234-1234-1234-123412341234}" type="slidenum">
              <a:rPr lang="en-GB">
                <a:solidFill>
                  <a:srgbClr val="888888"/>
                </a:solidFill>
                <a:latin typeface="Calibri"/>
                <a:ea typeface="Calibri"/>
                <a:cs typeface="Calibri"/>
                <a:sym typeface="Calibri"/>
              </a:rPr>
              <a:pPr>
                <a:buSzPct val="25000"/>
              </a:pPr>
              <a:t>17</a:t>
            </a:fld>
            <a:endParaRPr lang="en-GB" dirty="0">
              <a:solidFill>
                <a:srgbClr val="888888"/>
              </a:solidFill>
              <a:latin typeface="Calibri"/>
              <a:ea typeface="Calibri"/>
              <a:cs typeface="Calibri"/>
              <a:sym typeface="Calibri"/>
            </a:endParaRPr>
          </a:p>
        </p:txBody>
      </p:sp>
      <p:sp>
        <p:nvSpPr>
          <p:cNvPr id="10" name="Shape 102">
            <a:extLst>
              <a:ext uri="{FF2B5EF4-FFF2-40B4-BE49-F238E27FC236}">
                <a16:creationId xmlns:a16="http://schemas.microsoft.com/office/drawing/2014/main" id="{628CF1BE-836A-4D83-AD92-3942BD8C915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Lato"/>
                <a:cs typeface="Lato"/>
                <a:sym typeface="Lato"/>
              </a:rPr>
              <a:t> </a:t>
            </a:r>
            <a:r>
              <a:rPr lang="en-GB" sz="1000" dirty="0">
                <a:solidFill>
                  <a:srgbClr val="2D2D2D"/>
                </a:solidFill>
                <a:latin typeface="Century Gothic" panose="020B0502020202020204" pitchFamily="34" charset="0"/>
                <a:ea typeface="Lato"/>
                <a:cs typeface="Lato"/>
                <a:sym typeface="Lato"/>
              </a:rPr>
              <a:t>©VotesForSchools2019</a:t>
            </a:r>
          </a:p>
        </p:txBody>
      </p:sp>
      <p:sp>
        <p:nvSpPr>
          <p:cNvPr id="13" name="Shape 227">
            <a:extLst>
              <a:ext uri="{FF2B5EF4-FFF2-40B4-BE49-F238E27FC236}">
                <a16:creationId xmlns:a16="http://schemas.microsoft.com/office/drawing/2014/main" id="{967D3D0C-B166-224D-A63D-BDDF7419B91E}"/>
              </a:ext>
            </a:extLst>
          </p:cNvPr>
          <p:cNvSpPr txBox="1"/>
          <p:nvPr/>
        </p:nvSpPr>
        <p:spPr>
          <a:xfrm>
            <a:off x="796576" y="169503"/>
            <a:ext cx="7427743" cy="727371"/>
          </a:xfrm>
          <a:prstGeom prst="rect">
            <a:avLst/>
          </a:prstGeom>
          <a:noFill/>
          <a:ln>
            <a:noFill/>
          </a:ln>
        </p:spPr>
        <p:txBody>
          <a:bodyPr lIns="91425" tIns="45700" rIns="91425" bIns="45700" anchor="t" anchorCtr="0">
            <a:noAutofit/>
          </a:bodyPr>
          <a:lstStyle/>
          <a:p>
            <a:pPr lvl="0">
              <a:buSzPct val="25000"/>
            </a:pPr>
            <a:endParaRPr lang="en-GB" sz="40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9" name="Shape 88">
            <a:extLst>
              <a:ext uri="{FF2B5EF4-FFF2-40B4-BE49-F238E27FC236}">
                <a16:creationId xmlns:a16="http://schemas.microsoft.com/office/drawing/2014/main" id="{72A511F9-228B-B348-B57B-15A3DF6FF631}"/>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2" name="Pentagon 20">
            <a:extLst>
              <a:ext uri="{FF2B5EF4-FFF2-40B4-BE49-F238E27FC236}">
                <a16:creationId xmlns:a16="http://schemas.microsoft.com/office/drawing/2014/main" id="{DB17EFDB-6183-3747-828C-67023201915D}"/>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6</a:t>
            </a:r>
          </a:p>
        </p:txBody>
      </p:sp>
      <p:pic>
        <p:nvPicPr>
          <p:cNvPr id="18" name="Picture 2" descr="Image result for wow careers">
            <a:extLst>
              <a:ext uri="{FF2B5EF4-FFF2-40B4-BE49-F238E27FC236}">
                <a16:creationId xmlns:a16="http://schemas.microsoft.com/office/drawing/2014/main" id="{8C88E73B-C27E-8542-A5FF-999C99B68E3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1" name="Shape 114">
            <a:extLst>
              <a:ext uri="{FF2B5EF4-FFF2-40B4-BE49-F238E27FC236}">
                <a16:creationId xmlns:a16="http://schemas.microsoft.com/office/drawing/2014/main" id="{1E007988-852A-4D11-B339-416204578192}"/>
              </a:ext>
            </a:extLst>
          </p:cNvPr>
          <p:cNvSpPr/>
          <p:nvPr/>
        </p:nvSpPr>
        <p:spPr>
          <a:xfrm>
            <a:off x="796574" y="208607"/>
            <a:ext cx="8377538"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Do you have the skills? </a:t>
            </a:r>
            <a:r>
              <a:rPr lang="en-GB" sz="2400" b="1" dirty="0" err="1">
                <a:latin typeface="Helvetica Neue" panose="02000503000000020004" pitchFamily="2" charset="0"/>
                <a:ea typeface="Helvetica Neue" panose="02000503000000020004" pitchFamily="2" charset="0"/>
                <a:cs typeface="Helvetica Neue" panose="02000503000000020004" pitchFamily="2" charset="0"/>
                <a:sym typeface="Lato"/>
              </a:rPr>
              <a:t>Oracy</a:t>
            </a:r>
            <a:endPar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Rectangle: Rounded Corners 33">
            <a:extLst>
              <a:ext uri="{FF2B5EF4-FFF2-40B4-BE49-F238E27FC236}">
                <a16:creationId xmlns:a16="http://schemas.microsoft.com/office/drawing/2014/main" id="{E3004774-1DFC-4042-A41F-1D37E00637FA}"/>
              </a:ext>
            </a:extLst>
          </p:cNvPr>
          <p:cNvSpPr/>
          <p:nvPr/>
        </p:nvSpPr>
        <p:spPr>
          <a:xfrm>
            <a:off x="318736" y="4359948"/>
            <a:ext cx="3127320" cy="94557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i="1" dirty="0">
                <a:solidFill>
                  <a:schemeClr val="tx1"/>
                </a:solidFill>
                <a:latin typeface="Helvetica Neue" panose="02000503000000020004"/>
              </a:rPr>
              <a:t>Debating helps students develop their </a:t>
            </a:r>
            <a:r>
              <a:rPr lang="en-GB" sz="1600" i="1" dirty="0" err="1">
                <a:solidFill>
                  <a:schemeClr val="tx1"/>
                </a:solidFill>
                <a:latin typeface="Helvetica Neue" panose="02000503000000020004"/>
              </a:rPr>
              <a:t>oracy</a:t>
            </a:r>
            <a:r>
              <a:rPr lang="en-GB" sz="1600" i="1" dirty="0">
                <a:solidFill>
                  <a:schemeClr val="tx1"/>
                </a:solidFill>
                <a:latin typeface="Helvetica Neue" panose="02000503000000020004"/>
              </a:rPr>
              <a:t> skills. </a:t>
            </a:r>
            <a:endParaRPr lang="en-US" sz="11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6" name="Rectangle: Rounded Corners 33">
            <a:extLst>
              <a:ext uri="{FF2B5EF4-FFF2-40B4-BE49-F238E27FC236}">
                <a16:creationId xmlns:a16="http://schemas.microsoft.com/office/drawing/2014/main" id="{7E9668CB-6164-41EF-B565-E480FCD62255}"/>
              </a:ext>
            </a:extLst>
          </p:cNvPr>
          <p:cNvSpPr/>
          <p:nvPr/>
        </p:nvSpPr>
        <p:spPr>
          <a:xfrm>
            <a:off x="3568389" y="4190261"/>
            <a:ext cx="5239733" cy="2374233"/>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With employers now rating communication skills as their highest priority, above even qualifications, the ability to express ideas is more important than ever before. Indeed, a recent study estimated pupils contributed on average just four words per lesson, while another revealed that children with good communication skills are four times more likely to get five A*-Cs at GCSE.</a:t>
            </a:r>
            <a:endParaRPr lang="en-US" sz="14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9" name="Cloud 18">
            <a:extLst>
              <a:ext uri="{FF2B5EF4-FFF2-40B4-BE49-F238E27FC236}">
                <a16:creationId xmlns:a16="http://schemas.microsoft.com/office/drawing/2014/main" id="{8923B370-B13B-4766-BAFD-30270F9B7AD4}"/>
              </a:ext>
            </a:extLst>
          </p:cNvPr>
          <p:cNvSpPr/>
          <p:nvPr/>
        </p:nvSpPr>
        <p:spPr>
          <a:xfrm>
            <a:off x="318736" y="708111"/>
            <a:ext cx="3829058" cy="2399781"/>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Paired task (10 mins)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In pairs, interview each other for a career you are interested in.  What do you think will be the first two questions you will be asked?</a:t>
            </a:r>
          </a:p>
        </p:txBody>
      </p:sp>
      <p:sp>
        <p:nvSpPr>
          <p:cNvPr id="20" name="Rectangle: Rounded Corners 33">
            <a:extLst>
              <a:ext uri="{FF2B5EF4-FFF2-40B4-BE49-F238E27FC236}">
                <a16:creationId xmlns:a16="http://schemas.microsoft.com/office/drawing/2014/main" id="{3BB36B6A-BD9A-48E4-9625-FDF86BF33E1E}"/>
              </a:ext>
            </a:extLst>
          </p:cNvPr>
          <p:cNvSpPr/>
          <p:nvPr/>
        </p:nvSpPr>
        <p:spPr>
          <a:xfrm>
            <a:off x="318736" y="5452946"/>
            <a:ext cx="3127320" cy="1111548"/>
          </a:xfrm>
          <a:prstGeom prst="roundRect">
            <a:avLst/>
          </a:prstGeom>
          <a:solidFill>
            <a:srgbClr val="FFFFCC"/>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err="1">
                <a:solidFill>
                  <a:schemeClr val="tx1"/>
                </a:solidFill>
                <a:latin typeface="Helvetica Neue" panose="02000503000000020004"/>
                <a:ea typeface="Helvetica Neue" panose="02000503000000020004" pitchFamily="2" charset="0"/>
                <a:cs typeface="Helvetica Neue" panose="02000503000000020004" pitchFamily="2" charset="0"/>
              </a:rPr>
              <a:t>Oracy</a:t>
            </a: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a:t>
            </a:r>
          </a:p>
          <a:p>
            <a:pPr algn="ctr"/>
            <a:r>
              <a:rPr lang="en-GB" sz="1600" dirty="0">
                <a:solidFill>
                  <a:schemeClr val="tx1"/>
                </a:solidFill>
                <a:latin typeface="Helvetica Neue" panose="02000503000000020004"/>
              </a:rPr>
              <a:t>The ability to speak clearly and grammatically correctly.  </a:t>
            </a: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pic>
        <p:nvPicPr>
          <p:cNvPr id="2" name="Picture 1">
            <a:extLst>
              <a:ext uri="{FF2B5EF4-FFF2-40B4-BE49-F238E27FC236}">
                <a16:creationId xmlns:a16="http://schemas.microsoft.com/office/drawing/2014/main" id="{116B3DF9-DB53-44C7-BC06-195E2B514719}"/>
              </a:ext>
            </a:extLst>
          </p:cNvPr>
          <p:cNvPicPr>
            <a:picLocks noChangeAspect="1"/>
          </p:cNvPicPr>
          <p:nvPr/>
        </p:nvPicPr>
        <p:blipFill>
          <a:blip r:embed="rId4"/>
          <a:stretch>
            <a:fillRect/>
          </a:stretch>
        </p:blipFill>
        <p:spPr>
          <a:xfrm>
            <a:off x="5089529" y="1150968"/>
            <a:ext cx="3625298" cy="2785198"/>
          </a:xfrm>
          <a:prstGeom prst="rect">
            <a:avLst/>
          </a:prstGeom>
        </p:spPr>
      </p:pic>
      <p:pic>
        <p:nvPicPr>
          <p:cNvPr id="3" name="Picture 2">
            <a:extLst>
              <a:ext uri="{FF2B5EF4-FFF2-40B4-BE49-F238E27FC236}">
                <a16:creationId xmlns:a16="http://schemas.microsoft.com/office/drawing/2014/main" id="{CECA7F0E-B284-4563-BF64-21BB34C8061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264361" y="2676963"/>
            <a:ext cx="1783643" cy="1483828"/>
          </a:xfrm>
          <a:prstGeom prst="rect">
            <a:avLst/>
          </a:prstGeom>
        </p:spPr>
      </p:pic>
      <p:pic>
        <p:nvPicPr>
          <p:cNvPr id="4" name="Picture 3">
            <a:extLst>
              <a:ext uri="{FF2B5EF4-FFF2-40B4-BE49-F238E27FC236}">
                <a16:creationId xmlns:a16="http://schemas.microsoft.com/office/drawing/2014/main" id="{948D654E-0332-4D3A-AF03-2634C49B7075}"/>
              </a:ext>
            </a:extLst>
          </p:cNvPr>
          <p:cNvPicPr>
            <a:picLocks noChangeAspect="1"/>
          </p:cNvPicPr>
          <p:nvPr/>
        </p:nvPicPr>
        <p:blipFill>
          <a:blip r:embed="rId6"/>
          <a:stretch>
            <a:fillRect/>
          </a:stretch>
        </p:blipFill>
        <p:spPr>
          <a:xfrm>
            <a:off x="480795" y="3154750"/>
            <a:ext cx="2621507" cy="1158340"/>
          </a:xfrm>
          <a:prstGeom prst="rect">
            <a:avLst/>
          </a:prstGeom>
        </p:spPr>
      </p:pic>
    </p:spTree>
    <p:extLst>
      <p:ext uri="{BB962C8B-B14F-4D97-AF65-F5344CB8AC3E}">
        <p14:creationId xmlns:p14="http://schemas.microsoft.com/office/powerpoint/2010/main" val="280783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5" name="Shape 225"/>
          <p:cNvSpPr txBox="1">
            <a:spLocks noGrp="1"/>
          </p:cNvSpPr>
          <p:nvPr>
            <p:ph type="sldNum" idx="12"/>
          </p:nvPr>
        </p:nvSpPr>
        <p:spPr>
          <a:xfrm>
            <a:off x="6553202" y="6356351"/>
            <a:ext cx="2133599" cy="365125"/>
          </a:xfrm>
          <a:prstGeom prst="rect">
            <a:avLst/>
          </a:prstGeom>
          <a:noFill/>
          <a:ln>
            <a:noFill/>
          </a:ln>
        </p:spPr>
        <p:txBody>
          <a:bodyPr vert="horz" lIns="91425" tIns="45700" rIns="91425" bIns="45700" rtlCol="0" anchor="ctr" anchorCtr="0">
            <a:noAutofit/>
          </a:bodyPr>
          <a:lstStyle/>
          <a:p>
            <a:pPr>
              <a:buSzPct val="25000"/>
            </a:pPr>
            <a:fld id="{00000000-1234-1234-1234-123412341234}" type="slidenum">
              <a:rPr lang="en-GB">
                <a:solidFill>
                  <a:srgbClr val="888888"/>
                </a:solidFill>
                <a:latin typeface="Calibri"/>
                <a:ea typeface="Calibri"/>
                <a:cs typeface="Calibri"/>
                <a:sym typeface="Calibri"/>
              </a:rPr>
              <a:pPr>
                <a:buSzPct val="25000"/>
              </a:pPr>
              <a:t>18</a:t>
            </a:fld>
            <a:endParaRPr lang="en-GB" dirty="0">
              <a:solidFill>
                <a:srgbClr val="888888"/>
              </a:solidFill>
              <a:latin typeface="Calibri"/>
              <a:ea typeface="Calibri"/>
              <a:cs typeface="Calibri"/>
              <a:sym typeface="Calibri"/>
            </a:endParaRPr>
          </a:p>
        </p:txBody>
      </p:sp>
      <p:sp>
        <p:nvSpPr>
          <p:cNvPr id="10" name="Shape 102">
            <a:extLst>
              <a:ext uri="{FF2B5EF4-FFF2-40B4-BE49-F238E27FC236}">
                <a16:creationId xmlns:a16="http://schemas.microsoft.com/office/drawing/2014/main" id="{628CF1BE-836A-4D83-AD92-3942BD8C915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Lato"/>
                <a:cs typeface="Lato"/>
                <a:sym typeface="Lato"/>
              </a:rPr>
              <a:t> </a:t>
            </a:r>
            <a:r>
              <a:rPr lang="en-GB" sz="1000" dirty="0">
                <a:solidFill>
                  <a:srgbClr val="2D2D2D"/>
                </a:solidFill>
                <a:latin typeface="Century Gothic" panose="020B0502020202020204" pitchFamily="34" charset="0"/>
                <a:ea typeface="Lato"/>
                <a:cs typeface="Lato"/>
                <a:sym typeface="Lato"/>
              </a:rPr>
              <a:t>©VotesForSchools2019</a:t>
            </a:r>
          </a:p>
        </p:txBody>
      </p:sp>
      <p:sp>
        <p:nvSpPr>
          <p:cNvPr id="13" name="Shape 227">
            <a:extLst>
              <a:ext uri="{FF2B5EF4-FFF2-40B4-BE49-F238E27FC236}">
                <a16:creationId xmlns:a16="http://schemas.microsoft.com/office/drawing/2014/main" id="{967D3D0C-B166-224D-A63D-BDDF7419B91E}"/>
              </a:ext>
            </a:extLst>
          </p:cNvPr>
          <p:cNvSpPr txBox="1"/>
          <p:nvPr/>
        </p:nvSpPr>
        <p:spPr>
          <a:xfrm>
            <a:off x="757977" y="205109"/>
            <a:ext cx="7427743" cy="727371"/>
          </a:xfrm>
          <a:prstGeom prst="rect">
            <a:avLst/>
          </a:prstGeom>
          <a:noFill/>
          <a:ln>
            <a:noFill/>
          </a:ln>
        </p:spPr>
        <p:txBody>
          <a:bodyPr lIns="91425" tIns="45700" rIns="91425" bIns="45700" anchor="t" anchorCtr="0">
            <a:noAutofit/>
          </a:bodyPr>
          <a:lstStyle/>
          <a:p>
            <a:pPr lvl="0">
              <a:buSzPct val="25000"/>
            </a:pPr>
            <a:endParaRPr lang="en-GB" sz="40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9" name="Shape 88">
            <a:extLst>
              <a:ext uri="{FF2B5EF4-FFF2-40B4-BE49-F238E27FC236}">
                <a16:creationId xmlns:a16="http://schemas.microsoft.com/office/drawing/2014/main" id="{72A511F9-228B-B348-B57B-15A3DF6FF631}"/>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2" name="Pentagon 20">
            <a:extLst>
              <a:ext uri="{FF2B5EF4-FFF2-40B4-BE49-F238E27FC236}">
                <a16:creationId xmlns:a16="http://schemas.microsoft.com/office/drawing/2014/main" id="{DB17EFDB-6183-3747-828C-67023201915D}"/>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6</a:t>
            </a:r>
          </a:p>
        </p:txBody>
      </p:sp>
      <p:pic>
        <p:nvPicPr>
          <p:cNvPr id="18" name="Picture 2" descr="Image result for wow careers">
            <a:extLst>
              <a:ext uri="{FF2B5EF4-FFF2-40B4-BE49-F238E27FC236}">
                <a16:creationId xmlns:a16="http://schemas.microsoft.com/office/drawing/2014/main" id="{8C88E73B-C27E-8542-A5FF-999C99B68E3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1" name="Shape 114">
            <a:extLst>
              <a:ext uri="{FF2B5EF4-FFF2-40B4-BE49-F238E27FC236}">
                <a16:creationId xmlns:a16="http://schemas.microsoft.com/office/drawing/2014/main" id="{1E007988-852A-4D11-B339-416204578192}"/>
              </a:ext>
            </a:extLst>
          </p:cNvPr>
          <p:cNvSpPr/>
          <p:nvPr/>
        </p:nvSpPr>
        <p:spPr>
          <a:xfrm>
            <a:off x="796574" y="208607"/>
            <a:ext cx="8377538"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Do you have the skills? Critical thinking</a:t>
            </a:r>
          </a:p>
        </p:txBody>
      </p:sp>
      <p:sp>
        <p:nvSpPr>
          <p:cNvPr id="15" name="Cloud 14">
            <a:extLst>
              <a:ext uri="{FF2B5EF4-FFF2-40B4-BE49-F238E27FC236}">
                <a16:creationId xmlns:a16="http://schemas.microsoft.com/office/drawing/2014/main" id="{CE8B4E79-BDD8-4AA1-AFB0-79D9B34D9BBB}"/>
              </a:ext>
            </a:extLst>
          </p:cNvPr>
          <p:cNvSpPr/>
          <p:nvPr/>
        </p:nvSpPr>
        <p:spPr>
          <a:xfrm>
            <a:off x="346496" y="750061"/>
            <a:ext cx="4225504" cy="2327676"/>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Paired discussion (5 min)</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Can you explain how a mobile phone works with the internet to someone who has never seen it before?</a:t>
            </a:r>
          </a:p>
        </p:txBody>
      </p:sp>
      <p:sp>
        <p:nvSpPr>
          <p:cNvPr id="16" name="Rectangle: Rounded Corners 33">
            <a:extLst>
              <a:ext uri="{FF2B5EF4-FFF2-40B4-BE49-F238E27FC236}">
                <a16:creationId xmlns:a16="http://schemas.microsoft.com/office/drawing/2014/main" id="{CDDE9078-7005-4760-95A0-2D780C7B866B}"/>
              </a:ext>
            </a:extLst>
          </p:cNvPr>
          <p:cNvSpPr/>
          <p:nvPr/>
        </p:nvSpPr>
        <p:spPr>
          <a:xfrm>
            <a:off x="346497" y="4679607"/>
            <a:ext cx="3992014" cy="1881610"/>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To be skilled at using critical thinking to solve problems, you will first need to overcome any bias you may have on a particular subject or problem. Depending on the problem, you may need to collect information in order to solve it</a:t>
            </a:r>
            <a:endParaRPr lang="en-US" sz="14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7" name="Rectangle: Rounded Corners 33">
            <a:extLst>
              <a:ext uri="{FF2B5EF4-FFF2-40B4-BE49-F238E27FC236}">
                <a16:creationId xmlns:a16="http://schemas.microsoft.com/office/drawing/2014/main" id="{5ABE988A-F6E0-4BE0-A717-0D39F0D3F733}"/>
              </a:ext>
            </a:extLst>
          </p:cNvPr>
          <p:cNvSpPr/>
          <p:nvPr/>
        </p:nvSpPr>
        <p:spPr>
          <a:xfrm>
            <a:off x="4612191" y="5243189"/>
            <a:ext cx="4165907" cy="1313568"/>
          </a:xfrm>
          <a:prstGeom prst="roundRect">
            <a:avLst/>
          </a:prstGeom>
          <a:solidFill>
            <a:srgbClr val="FFFFCC"/>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Critical thinking:</a:t>
            </a:r>
          </a:p>
          <a:p>
            <a:pPr algn="ctr"/>
            <a:r>
              <a:rPr lang="en-GB" sz="1600" dirty="0">
                <a:solidFill>
                  <a:schemeClr val="tx1"/>
                </a:solidFill>
                <a:latin typeface="Helvetica Neue" panose="02000503000000020004"/>
              </a:rPr>
              <a:t>T</a:t>
            </a:r>
            <a:r>
              <a:rPr lang="en-GB" sz="1600">
                <a:solidFill>
                  <a:schemeClr val="tx1"/>
                </a:solidFill>
                <a:latin typeface="Helvetica Neue" panose="02000503000000020004"/>
              </a:rPr>
              <a:t>he </a:t>
            </a:r>
            <a:r>
              <a:rPr lang="en-GB" sz="1600" dirty="0">
                <a:solidFill>
                  <a:schemeClr val="tx1"/>
                </a:solidFill>
                <a:latin typeface="Helvetica Neue" panose="02000503000000020004"/>
              </a:rPr>
              <a:t>process of thinking carefully about a subject or idea, without allowing</a:t>
            </a:r>
          </a:p>
          <a:p>
            <a:pPr algn="ctr"/>
            <a:r>
              <a:rPr lang="en-GB" sz="1600" dirty="0">
                <a:solidFill>
                  <a:schemeClr val="tx1"/>
                </a:solidFill>
                <a:latin typeface="Helvetica Neue" panose="02000503000000020004"/>
              </a:rPr>
              <a:t> feelings or opinions to affect you</a:t>
            </a:r>
            <a:r>
              <a:rPr lang="en-US" sz="1600" dirty="0">
                <a:solidFill>
                  <a:schemeClr val="tx1"/>
                </a:solidFill>
                <a:latin typeface="Helvetica Neue" panose="02000503000000020004"/>
              </a:rPr>
              <a:t>. </a:t>
            </a:r>
            <a:r>
              <a:rPr lang="en-US" sz="1600" dirty="0">
                <a:solidFill>
                  <a:schemeClr val="tx1"/>
                </a:solidFill>
                <a:latin typeface="Helvetica Neue" panose="02000503000000020004"/>
                <a:ea typeface="Helvetica Neue" panose="02000503000000020004" pitchFamily="2" charset="0"/>
                <a:cs typeface="Helvetica Neue" panose="02000503000000020004" pitchFamily="2" charset="0"/>
              </a:rPr>
              <a:t> </a:t>
            </a:r>
          </a:p>
        </p:txBody>
      </p:sp>
      <p:sp>
        <p:nvSpPr>
          <p:cNvPr id="19" name="Rectangle: Rounded Corners 33">
            <a:extLst>
              <a:ext uri="{FF2B5EF4-FFF2-40B4-BE49-F238E27FC236}">
                <a16:creationId xmlns:a16="http://schemas.microsoft.com/office/drawing/2014/main" id="{8C35F54D-9714-42FC-9870-ED3EE95A7621}"/>
              </a:ext>
            </a:extLst>
          </p:cNvPr>
          <p:cNvSpPr/>
          <p:nvPr/>
        </p:nvSpPr>
        <p:spPr>
          <a:xfrm>
            <a:off x="4851071" y="1170093"/>
            <a:ext cx="3976045" cy="707890"/>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a:ea typeface="Helvetica Neue" panose="02000503000000020004" pitchFamily="2" charset="0"/>
                <a:cs typeface="Helvetica Neue" panose="02000503000000020004" pitchFamily="2" charset="0"/>
              </a:rPr>
              <a:t>Even just explaining what the internet is and where it is could prove difficult!</a:t>
            </a:r>
          </a:p>
        </p:txBody>
      </p:sp>
      <p:pic>
        <p:nvPicPr>
          <p:cNvPr id="7" name="Picture 6">
            <a:extLst>
              <a:ext uri="{FF2B5EF4-FFF2-40B4-BE49-F238E27FC236}">
                <a16:creationId xmlns:a16="http://schemas.microsoft.com/office/drawing/2014/main" id="{0FCB9B59-C9A8-4055-904C-BE95D6C37F5F}"/>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478826" y="2477236"/>
            <a:ext cx="4348291" cy="2446043"/>
          </a:xfrm>
          <a:prstGeom prst="rect">
            <a:avLst/>
          </a:prstGeom>
        </p:spPr>
      </p:pic>
      <p:pic>
        <p:nvPicPr>
          <p:cNvPr id="20" name="Picture 19">
            <a:extLst>
              <a:ext uri="{FF2B5EF4-FFF2-40B4-BE49-F238E27FC236}">
                <a16:creationId xmlns:a16="http://schemas.microsoft.com/office/drawing/2014/main" id="{CF33062E-5B7D-49AC-B935-3EC68BFD0400}"/>
              </a:ext>
            </a:extLst>
          </p:cNvPr>
          <p:cNvPicPr>
            <a:picLocks noChangeAspect="1"/>
          </p:cNvPicPr>
          <p:nvPr/>
        </p:nvPicPr>
        <p:blipFill>
          <a:blip r:embed="rId5"/>
          <a:stretch>
            <a:fillRect/>
          </a:stretch>
        </p:blipFill>
        <p:spPr>
          <a:xfrm>
            <a:off x="741296" y="3159125"/>
            <a:ext cx="1141443" cy="1242277"/>
          </a:xfrm>
          <a:prstGeom prst="rect">
            <a:avLst/>
          </a:prstGeom>
        </p:spPr>
      </p:pic>
      <p:pic>
        <p:nvPicPr>
          <p:cNvPr id="8" name="Picture 7">
            <a:extLst>
              <a:ext uri="{FF2B5EF4-FFF2-40B4-BE49-F238E27FC236}">
                <a16:creationId xmlns:a16="http://schemas.microsoft.com/office/drawing/2014/main" id="{62ACD6F0-10F8-4A29-932B-C7BF6B72E3B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157946" y="2990009"/>
            <a:ext cx="2045672" cy="1519769"/>
          </a:xfrm>
          <a:prstGeom prst="rect">
            <a:avLst/>
          </a:prstGeom>
        </p:spPr>
      </p:pic>
    </p:spTree>
    <p:extLst>
      <p:ext uri="{BB962C8B-B14F-4D97-AF65-F5344CB8AC3E}">
        <p14:creationId xmlns:p14="http://schemas.microsoft.com/office/powerpoint/2010/main" val="325591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6" name="Picture 25">
            <a:extLst>
              <a:ext uri="{FF2B5EF4-FFF2-40B4-BE49-F238E27FC236}">
                <a16:creationId xmlns:a16="http://schemas.microsoft.com/office/drawing/2014/main" id="{9A04A5FB-F276-4526-93EA-AA710772AD9E}"/>
              </a:ext>
            </a:extLst>
          </p:cNvPr>
          <p:cNvPicPr>
            <a:picLocks noChangeAspect="1"/>
          </p:cNvPicPr>
          <p:nvPr/>
        </p:nvPicPr>
        <p:blipFill>
          <a:blip r:embed="rId3"/>
          <a:stretch>
            <a:fillRect/>
          </a:stretch>
        </p:blipFill>
        <p:spPr>
          <a:xfrm>
            <a:off x="6131720" y="1056733"/>
            <a:ext cx="1243360" cy="932520"/>
          </a:xfrm>
          <a:prstGeom prst="rect">
            <a:avLst/>
          </a:prstGeom>
        </p:spPr>
      </p:pic>
      <p:pic>
        <p:nvPicPr>
          <p:cNvPr id="5" name="Picture 4">
            <a:hlinkClick r:id="rId4"/>
            <a:extLst>
              <a:ext uri="{FF2B5EF4-FFF2-40B4-BE49-F238E27FC236}">
                <a16:creationId xmlns:a16="http://schemas.microsoft.com/office/drawing/2014/main" id="{85C54A0B-B5BF-47ED-9606-2271F6617EAA}"/>
              </a:ext>
            </a:extLst>
          </p:cNvPr>
          <p:cNvPicPr>
            <a:picLocks noChangeAspect="1"/>
          </p:cNvPicPr>
          <p:nvPr/>
        </p:nvPicPr>
        <p:blipFill>
          <a:blip r:embed="rId5"/>
          <a:stretch>
            <a:fillRect/>
          </a:stretch>
        </p:blipFill>
        <p:spPr>
          <a:xfrm>
            <a:off x="821338" y="2086594"/>
            <a:ext cx="3085535" cy="2474898"/>
          </a:xfrm>
          <a:prstGeom prst="rect">
            <a:avLst/>
          </a:prstGeom>
        </p:spPr>
      </p:pic>
      <p:sp>
        <p:nvSpPr>
          <p:cNvPr id="225" name="Shape 225"/>
          <p:cNvSpPr txBox="1">
            <a:spLocks noGrp="1"/>
          </p:cNvSpPr>
          <p:nvPr>
            <p:ph type="sldNum" idx="12"/>
          </p:nvPr>
        </p:nvSpPr>
        <p:spPr>
          <a:xfrm>
            <a:off x="6553202" y="6356351"/>
            <a:ext cx="2133599" cy="365125"/>
          </a:xfrm>
          <a:prstGeom prst="rect">
            <a:avLst/>
          </a:prstGeom>
          <a:noFill/>
          <a:ln>
            <a:noFill/>
          </a:ln>
        </p:spPr>
        <p:txBody>
          <a:bodyPr vert="horz" lIns="91425" tIns="45700" rIns="91425" bIns="45700" rtlCol="0" anchor="ctr" anchorCtr="0">
            <a:noAutofit/>
          </a:bodyPr>
          <a:lstStyle/>
          <a:p>
            <a:pPr>
              <a:buSzPct val="25000"/>
            </a:pPr>
            <a:fld id="{00000000-1234-1234-1234-123412341234}" type="slidenum">
              <a:rPr lang="en-GB">
                <a:solidFill>
                  <a:srgbClr val="888888"/>
                </a:solidFill>
                <a:latin typeface="Calibri"/>
                <a:ea typeface="Calibri"/>
                <a:cs typeface="Calibri"/>
                <a:sym typeface="Calibri"/>
              </a:rPr>
              <a:pPr>
                <a:buSzPct val="25000"/>
              </a:pPr>
              <a:t>19</a:t>
            </a:fld>
            <a:endParaRPr lang="en-GB" dirty="0">
              <a:solidFill>
                <a:srgbClr val="888888"/>
              </a:solidFill>
              <a:latin typeface="Calibri"/>
              <a:ea typeface="Calibri"/>
              <a:cs typeface="Calibri"/>
              <a:sym typeface="Calibri"/>
            </a:endParaRPr>
          </a:p>
        </p:txBody>
      </p:sp>
      <p:sp>
        <p:nvSpPr>
          <p:cNvPr id="10" name="Shape 102">
            <a:extLst>
              <a:ext uri="{FF2B5EF4-FFF2-40B4-BE49-F238E27FC236}">
                <a16:creationId xmlns:a16="http://schemas.microsoft.com/office/drawing/2014/main" id="{628CF1BE-836A-4D83-AD92-3942BD8C915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Lato"/>
                <a:cs typeface="Lato"/>
                <a:sym typeface="Lato"/>
              </a:rPr>
              <a:t> </a:t>
            </a:r>
            <a:r>
              <a:rPr lang="en-GB" sz="1000" dirty="0">
                <a:solidFill>
                  <a:srgbClr val="2D2D2D"/>
                </a:solidFill>
                <a:latin typeface="Century Gothic" panose="020B0502020202020204" pitchFamily="34" charset="0"/>
                <a:ea typeface="Lato"/>
                <a:cs typeface="Lato"/>
                <a:sym typeface="Lato"/>
              </a:rPr>
              <a:t>©VotesForSchools2019</a:t>
            </a:r>
          </a:p>
        </p:txBody>
      </p:sp>
      <p:sp>
        <p:nvSpPr>
          <p:cNvPr id="12" name="Shape 227">
            <a:extLst>
              <a:ext uri="{FF2B5EF4-FFF2-40B4-BE49-F238E27FC236}">
                <a16:creationId xmlns:a16="http://schemas.microsoft.com/office/drawing/2014/main" id="{E59BD588-884E-474A-B0EB-CE66320AD6CE}"/>
              </a:ext>
            </a:extLst>
          </p:cNvPr>
          <p:cNvSpPr txBox="1"/>
          <p:nvPr/>
        </p:nvSpPr>
        <p:spPr>
          <a:xfrm>
            <a:off x="1371456" y="358192"/>
            <a:ext cx="6401087" cy="727371"/>
          </a:xfrm>
          <a:prstGeom prst="rect">
            <a:avLst/>
          </a:prstGeom>
          <a:noFill/>
          <a:ln>
            <a:noFill/>
          </a:ln>
        </p:spPr>
        <p:txBody>
          <a:bodyPr lIns="91425" tIns="45700" rIns="91425" bIns="45700" anchor="t" anchorCtr="0">
            <a:noAutofit/>
          </a:bodyPr>
          <a:lstStyle/>
          <a:p>
            <a:pPr lvl="0" algn="ctr">
              <a:buSzPct val="25000"/>
            </a:pPr>
            <a:r>
              <a:rPr lang="en-GB" sz="2800" b="1" dirty="0">
                <a:latin typeface="Century Gothic" panose="020B0502020202020204" pitchFamily="34" charset="0"/>
                <a:ea typeface="Lato"/>
                <a:cs typeface="Lato"/>
                <a:sym typeface="Lato"/>
              </a:rPr>
              <a:t>What to do after GCSEs:</a:t>
            </a:r>
          </a:p>
          <a:p>
            <a:pPr lvl="0" algn="ctr">
              <a:buSzPct val="25000"/>
            </a:pPr>
            <a:endParaRPr lang="en-GB" sz="4400" b="1" dirty="0">
              <a:latin typeface="Century Gothic" panose="020B0502020202020204" pitchFamily="34" charset="0"/>
              <a:ea typeface="Lato"/>
              <a:cs typeface="Lato"/>
              <a:sym typeface="Lato"/>
            </a:endParaRPr>
          </a:p>
        </p:txBody>
      </p:sp>
      <p:sp>
        <p:nvSpPr>
          <p:cNvPr id="7" name="Shape 88">
            <a:extLst>
              <a:ext uri="{FF2B5EF4-FFF2-40B4-BE49-F238E27FC236}">
                <a16:creationId xmlns:a16="http://schemas.microsoft.com/office/drawing/2014/main" id="{14ED400D-E141-E24D-8586-6452A42022FD}"/>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8" name="Picture 2" descr="Image result for wow careers">
            <a:extLst>
              <a:ext uri="{FF2B5EF4-FFF2-40B4-BE49-F238E27FC236}">
                <a16:creationId xmlns:a16="http://schemas.microsoft.com/office/drawing/2014/main" id="{58B4FCBA-72FA-124E-A513-CBE378104B9D}"/>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Rounded Corners 33">
            <a:extLst>
              <a:ext uri="{FF2B5EF4-FFF2-40B4-BE49-F238E27FC236}">
                <a16:creationId xmlns:a16="http://schemas.microsoft.com/office/drawing/2014/main" id="{46FE9475-DEE7-46D7-9884-48928744CB48}"/>
              </a:ext>
            </a:extLst>
          </p:cNvPr>
          <p:cNvSpPr/>
          <p:nvPr/>
        </p:nvSpPr>
        <p:spPr>
          <a:xfrm>
            <a:off x="334537" y="4731827"/>
            <a:ext cx="4237462" cy="1837636"/>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Helvetica Neue"/>
              </a:rPr>
              <a:t>A levels:</a:t>
            </a:r>
          </a:p>
          <a:p>
            <a:pPr algn="ctr"/>
            <a:r>
              <a:rPr lang="en-GB" sz="1600" dirty="0">
                <a:solidFill>
                  <a:schemeClr val="tx1"/>
                </a:solidFill>
                <a:latin typeface="Helvetica Neue"/>
              </a:rPr>
              <a:t>Watch the video and think about whether A levels are for you.  You will need to think about what you want to do in the future as a career and if you want to get on a certain degree course or specific university.  </a:t>
            </a:r>
          </a:p>
        </p:txBody>
      </p:sp>
      <p:sp>
        <p:nvSpPr>
          <p:cNvPr id="18" name="Rectangle: Rounded Corners 59">
            <a:hlinkClick r:id="rId4"/>
            <a:extLst>
              <a:ext uri="{FF2B5EF4-FFF2-40B4-BE49-F238E27FC236}">
                <a16:creationId xmlns:a16="http://schemas.microsoft.com/office/drawing/2014/main" id="{45DE218E-BB9A-4858-9C61-E0E795C90059}"/>
              </a:ext>
            </a:extLst>
          </p:cNvPr>
          <p:cNvSpPr/>
          <p:nvPr/>
        </p:nvSpPr>
        <p:spPr>
          <a:xfrm>
            <a:off x="3278081" y="2086594"/>
            <a:ext cx="618513" cy="572508"/>
          </a:xfrm>
          <a:prstGeom prst="roundRect">
            <a:avLst/>
          </a:prstGeom>
          <a:solidFill>
            <a:schemeClr val="bg1">
              <a:lumMod val="75000"/>
            </a:schemeClr>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0:00-</a:t>
            </a:r>
          </a:p>
          <a:p>
            <a:pPr algn="ctr"/>
            <a:r>
              <a:rPr lang="en-GB" sz="1600" b="1" dirty="0">
                <a:solidFill>
                  <a:schemeClr val="tx1"/>
                </a:solidFill>
                <a:latin typeface="Century Gothic" panose="020B0502020202020204" pitchFamily="34" charset="0"/>
              </a:rPr>
              <a:t>1:59</a:t>
            </a:r>
          </a:p>
        </p:txBody>
      </p:sp>
      <p:sp>
        <p:nvSpPr>
          <p:cNvPr id="6" name="Rectangle 5">
            <a:extLst>
              <a:ext uri="{FF2B5EF4-FFF2-40B4-BE49-F238E27FC236}">
                <a16:creationId xmlns:a16="http://schemas.microsoft.com/office/drawing/2014/main" id="{9BC1E25E-2789-40EB-90CD-0C1F159B1930}"/>
              </a:ext>
            </a:extLst>
          </p:cNvPr>
          <p:cNvSpPr/>
          <p:nvPr/>
        </p:nvSpPr>
        <p:spPr>
          <a:xfrm>
            <a:off x="122787" y="6598365"/>
            <a:ext cx="2241319" cy="246221"/>
          </a:xfrm>
          <a:prstGeom prst="rect">
            <a:avLst/>
          </a:prstGeom>
        </p:spPr>
        <p:txBody>
          <a:bodyPr wrap="none">
            <a:spAutoFit/>
          </a:bodyPr>
          <a:lstStyle/>
          <a:p>
            <a:r>
              <a:rPr lang="en-GB" sz="1000" dirty="0">
                <a:hlinkClick r:id="rId4"/>
              </a:rPr>
              <a:t>https://safeshare.tv/x/48TE3mqUXow#</a:t>
            </a:r>
            <a:endParaRPr lang="en-GB" sz="1000" dirty="0"/>
          </a:p>
        </p:txBody>
      </p:sp>
      <p:sp>
        <p:nvSpPr>
          <p:cNvPr id="21" name="Rectangle: Rounded Corners 33">
            <a:extLst>
              <a:ext uri="{FF2B5EF4-FFF2-40B4-BE49-F238E27FC236}">
                <a16:creationId xmlns:a16="http://schemas.microsoft.com/office/drawing/2014/main" id="{A34DC80B-EB00-49CF-A71C-3D9462FC8335}"/>
              </a:ext>
            </a:extLst>
          </p:cNvPr>
          <p:cNvSpPr/>
          <p:nvPr/>
        </p:nvSpPr>
        <p:spPr>
          <a:xfrm>
            <a:off x="4672361" y="3222702"/>
            <a:ext cx="4137102" cy="3341793"/>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Helvetica Neue" panose="02000503000000020004"/>
              </a:rPr>
              <a:t>Work and job-related courses</a:t>
            </a:r>
            <a:r>
              <a:rPr lang="en-GB" sz="1600" dirty="0">
                <a:solidFill>
                  <a:schemeClr val="tx1"/>
                </a:solidFill>
                <a:latin typeface="Helvetica Neue" panose="02000503000000020004"/>
              </a:rPr>
              <a:t>: </a:t>
            </a:r>
          </a:p>
          <a:p>
            <a:pPr algn="ctr"/>
            <a:r>
              <a:rPr lang="en-GB" sz="1600" dirty="0">
                <a:solidFill>
                  <a:schemeClr val="tx1"/>
                </a:solidFill>
                <a:latin typeface="Helvetica Neue" panose="02000503000000020004"/>
                <a:hlinkClick r:id="rId7">
                  <a:extLst>
                    <a:ext uri="{A12FA001-AC4F-418D-AE19-62706E023703}">
                      <ahyp:hlinkClr xmlns:ahyp="http://schemas.microsoft.com/office/drawing/2018/hyperlinkcolor" val="tx"/>
                    </a:ext>
                  </a:extLst>
                </a:hlinkClick>
              </a:rPr>
              <a:t>NVQs</a:t>
            </a:r>
            <a:r>
              <a:rPr lang="en-GB" sz="1600" dirty="0">
                <a:solidFill>
                  <a:schemeClr val="tx1"/>
                </a:solidFill>
                <a:latin typeface="Helvetica Neue" panose="02000503000000020004"/>
              </a:rPr>
              <a:t>, </a:t>
            </a:r>
            <a:r>
              <a:rPr lang="en-GB" sz="1600" dirty="0">
                <a:solidFill>
                  <a:schemeClr val="tx1"/>
                </a:solidFill>
                <a:latin typeface="Helvetica Neue" panose="02000503000000020004"/>
                <a:hlinkClick r:id="rId8">
                  <a:extLst>
                    <a:ext uri="{A12FA001-AC4F-418D-AE19-62706E023703}">
                      <ahyp:hlinkClr xmlns:ahyp="http://schemas.microsoft.com/office/drawing/2018/hyperlinkcolor" val="tx"/>
                    </a:ext>
                  </a:extLst>
                </a:hlinkClick>
              </a:rPr>
              <a:t>BTECs</a:t>
            </a:r>
            <a:r>
              <a:rPr lang="en-GB" sz="1600" dirty="0">
                <a:solidFill>
                  <a:schemeClr val="tx1"/>
                </a:solidFill>
                <a:latin typeface="Helvetica Neue" panose="02000503000000020004"/>
              </a:rPr>
              <a:t>, </a:t>
            </a:r>
            <a:r>
              <a:rPr lang="en-GB" sz="1600" dirty="0" err="1">
                <a:solidFill>
                  <a:schemeClr val="tx1"/>
                </a:solidFill>
                <a:latin typeface="Helvetica Neue" panose="02000503000000020004"/>
                <a:hlinkClick r:id="rId9">
                  <a:extLst>
                    <a:ext uri="{A12FA001-AC4F-418D-AE19-62706E023703}">
                      <ahyp:hlinkClr xmlns:ahyp="http://schemas.microsoft.com/office/drawing/2018/hyperlinkcolor" val="tx"/>
                    </a:ext>
                  </a:extLst>
                </a:hlinkClick>
              </a:rPr>
              <a:t>TechBacs</a:t>
            </a:r>
            <a:r>
              <a:rPr lang="en-GB" sz="1600" dirty="0">
                <a:solidFill>
                  <a:schemeClr val="tx1"/>
                </a:solidFill>
                <a:latin typeface="Helvetica Neue" panose="02000503000000020004"/>
              </a:rPr>
              <a:t> and </a:t>
            </a:r>
            <a:r>
              <a:rPr lang="en-GB" sz="1600" dirty="0">
                <a:solidFill>
                  <a:schemeClr val="tx1"/>
                </a:solidFill>
                <a:latin typeface="Helvetica Neue" panose="02000503000000020004"/>
                <a:hlinkClick r:id="rId10">
                  <a:extLst>
                    <a:ext uri="{A12FA001-AC4F-418D-AE19-62706E023703}">
                      <ahyp:hlinkClr xmlns:ahyp="http://schemas.microsoft.com/office/drawing/2018/hyperlinkcolor" val="tx"/>
                    </a:ext>
                  </a:extLst>
                </a:hlinkClick>
              </a:rPr>
              <a:t>Cambridge </a:t>
            </a:r>
            <a:r>
              <a:rPr lang="en-GB" sz="1600" dirty="0" err="1">
                <a:solidFill>
                  <a:schemeClr val="tx1"/>
                </a:solidFill>
                <a:latin typeface="Helvetica Neue" panose="02000503000000020004"/>
                <a:hlinkClick r:id="rId10">
                  <a:extLst>
                    <a:ext uri="{A12FA001-AC4F-418D-AE19-62706E023703}">
                      <ahyp:hlinkClr xmlns:ahyp="http://schemas.microsoft.com/office/drawing/2018/hyperlinkcolor" val="tx"/>
                    </a:ext>
                  </a:extLst>
                </a:hlinkClick>
              </a:rPr>
              <a:t>Technicals</a:t>
            </a:r>
            <a:r>
              <a:rPr lang="en-GB" sz="1600" dirty="0">
                <a:solidFill>
                  <a:schemeClr val="tx1"/>
                </a:solidFill>
                <a:latin typeface="Helvetica Neue" panose="02000503000000020004"/>
              </a:rPr>
              <a:t> are good qualifications to take if you want to combine hands on, practical learning with studying subjects and technical skills. They are specialist courses which relate to particular jobs, sectors, or subject areas. Depending on what qualifications you take, you can go on to further education, training, or employment, or you can go to university</a:t>
            </a:r>
            <a:r>
              <a:rPr lang="en-GB" dirty="0"/>
              <a:t>.</a:t>
            </a: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23" name="Rectangle: Rounded Corners 33">
            <a:extLst>
              <a:ext uri="{FF2B5EF4-FFF2-40B4-BE49-F238E27FC236}">
                <a16:creationId xmlns:a16="http://schemas.microsoft.com/office/drawing/2014/main" id="{A40B6DF3-D078-452D-8D1D-BBB658D14A3C}"/>
              </a:ext>
            </a:extLst>
          </p:cNvPr>
          <p:cNvSpPr/>
          <p:nvPr/>
        </p:nvSpPr>
        <p:spPr>
          <a:xfrm>
            <a:off x="434899" y="959005"/>
            <a:ext cx="4137100" cy="957254"/>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Schools, colleges and training providers offer a range of subjects and courses that you can study full-time. You can study: </a:t>
            </a:r>
            <a:endParaRPr lang="en-GB" sz="1400" dirty="0">
              <a:solidFill>
                <a:schemeClr val="tx1"/>
              </a:solidFill>
              <a:latin typeface="Helvetica Neue" panose="02000503000000020004"/>
            </a:endParaRPr>
          </a:p>
        </p:txBody>
      </p:sp>
      <p:pic>
        <p:nvPicPr>
          <p:cNvPr id="20" name="Picture 19">
            <a:extLst>
              <a:ext uri="{FF2B5EF4-FFF2-40B4-BE49-F238E27FC236}">
                <a16:creationId xmlns:a16="http://schemas.microsoft.com/office/drawing/2014/main" id="{82C192E9-48ED-42E5-B423-277DD588EDA6}"/>
              </a:ext>
            </a:extLst>
          </p:cNvPr>
          <p:cNvPicPr>
            <a:picLocks noChangeAspect="1"/>
          </p:cNvPicPr>
          <p:nvPr/>
        </p:nvPicPr>
        <p:blipFill>
          <a:blip r:embed="rId11"/>
          <a:stretch>
            <a:fillRect/>
          </a:stretch>
        </p:blipFill>
        <p:spPr>
          <a:xfrm>
            <a:off x="7056878" y="1781484"/>
            <a:ext cx="1585097" cy="1182727"/>
          </a:xfrm>
          <a:prstGeom prst="rect">
            <a:avLst/>
          </a:prstGeom>
        </p:spPr>
      </p:pic>
      <p:pic>
        <p:nvPicPr>
          <p:cNvPr id="24" name="Picture 23">
            <a:extLst>
              <a:ext uri="{FF2B5EF4-FFF2-40B4-BE49-F238E27FC236}">
                <a16:creationId xmlns:a16="http://schemas.microsoft.com/office/drawing/2014/main" id="{599AD868-70B1-49F8-87D4-1A387BE810B4}"/>
              </a:ext>
            </a:extLst>
          </p:cNvPr>
          <p:cNvPicPr>
            <a:picLocks noChangeAspect="1"/>
          </p:cNvPicPr>
          <p:nvPr/>
        </p:nvPicPr>
        <p:blipFill>
          <a:blip r:embed="rId12"/>
          <a:stretch>
            <a:fillRect/>
          </a:stretch>
        </p:blipFill>
        <p:spPr>
          <a:xfrm>
            <a:off x="4242073" y="2233272"/>
            <a:ext cx="2733675" cy="790575"/>
          </a:xfrm>
          <a:prstGeom prst="rect">
            <a:avLst/>
          </a:prstGeom>
        </p:spPr>
      </p:pic>
      <p:pic>
        <p:nvPicPr>
          <p:cNvPr id="25" name="Picture 24">
            <a:extLst>
              <a:ext uri="{FF2B5EF4-FFF2-40B4-BE49-F238E27FC236}">
                <a16:creationId xmlns:a16="http://schemas.microsoft.com/office/drawing/2014/main" id="{C08AAEA0-F69E-4AC3-944F-A511851DDC3E}"/>
              </a:ext>
            </a:extLst>
          </p:cNvPr>
          <p:cNvPicPr>
            <a:picLocks noChangeAspect="1"/>
          </p:cNvPicPr>
          <p:nvPr/>
        </p:nvPicPr>
        <p:blipFill>
          <a:blip r:embed="rId13"/>
          <a:stretch>
            <a:fillRect/>
          </a:stretch>
        </p:blipFill>
        <p:spPr>
          <a:xfrm>
            <a:off x="4672361" y="1010789"/>
            <a:ext cx="1305272" cy="980244"/>
          </a:xfrm>
          <a:prstGeom prst="rect">
            <a:avLst/>
          </a:prstGeom>
        </p:spPr>
      </p:pic>
    </p:spTree>
    <p:extLst>
      <p:ext uri="{BB962C8B-B14F-4D97-AF65-F5344CB8AC3E}">
        <p14:creationId xmlns:p14="http://schemas.microsoft.com/office/powerpoint/2010/main" val="203059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cxnSp>
        <p:nvCxnSpPr>
          <p:cNvPr id="6" name="Straight Connector 5"/>
          <p:cNvCxnSpPr/>
          <p:nvPr/>
        </p:nvCxnSpPr>
        <p:spPr>
          <a:xfrm>
            <a:off x="53752" y="3826614"/>
            <a:ext cx="9036496"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0" name="Shape 110"/>
          <p:cNvSpPr txBox="1">
            <a:spLocks noGrp="1"/>
          </p:cNvSpPr>
          <p:nvPr>
            <p:ph type="sldNum" idx="12"/>
          </p:nvPr>
        </p:nvSpPr>
        <p:spPr>
          <a:xfrm>
            <a:off x="6553202" y="6356351"/>
            <a:ext cx="2133599" cy="365125"/>
          </a:xfrm>
          <a:prstGeom prst="rect">
            <a:avLst/>
          </a:prstGeom>
          <a:noFill/>
          <a:ln>
            <a:noFill/>
          </a:ln>
        </p:spPr>
        <p:txBody>
          <a:bodyPr vert="horz" lIns="91425" tIns="45700" rIns="91425" bIns="45700" rtlCol="0" anchor="ctr" anchorCtr="0">
            <a:noAutofit/>
          </a:bodyPr>
          <a:lstStyle/>
          <a:p>
            <a:pPr>
              <a:buSzPct val="25000"/>
            </a:pPr>
            <a:fld id="{00000000-1234-1234-1234-123412341234}" type="slidenum">
              <a:rPr lang="en-GB">
                <a:solidFill>
                  <a:srgbClr val="888888"/>
                </a:solidFill>
                <a:latin typeface="Helvetica Neue" panose="02000503000000020004" pitchFamily="2" charset="0"/>
                <a:ea typeface="Helvetica Neue" panose="02000503000000020004" pitchFamily="2" charset="0"/>
                <a:cs typeface="Helvetica Neue" panose="02000503000000020004" pitchFamily="2" charset="0"/>
                <a:sym typeface="Calibri"/>
              </a:rPr>
              <a:pPr>
                <a:buSzPct val="25000"/>
              </a:pPr>
              <a:t>2</a:t>
            </a:fld>
            <a:endParaRPr lang="en-GB" dirty="0">
              <a:solidFill>
                <a:srgbClr val="888888"/>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14" name="Shape 114"/>
          <p:cNvSpPr/>
          <p:nvPr/>
        </p:nvSpPr>
        <p:spPr>
          <a:xfrm>
            <a:off x="353844" y="321538"/>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rPr>
              <a:t>Learning objectives for today</a:t>
            </a:r>
          </a:p>
        </p:txBody>
      </p:sp>
      <p:sp>
        <p:nvSpPr>
          <p:cNvPr id="22" name="Shape 114"/>
          <p:cNvSpPr/>
          <p:nvPr/>
        </p:nvSpPr>
        <p:spPr>
          <a:xfrm>
            <a:off x="472486" y="3934004"/>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rPr>
              <a:t>Keywords</a:t>
            </a:r>
          </a:p>
        </p:txBody>
      </p:sp>
      <p:sp>
        <p:nvSpPr>
          <p:cNvPr id="11" name="Shape 113"/>
          <p:cNvSpPr/>
          <p:nvPr/>
        </p:nvSpPr>
        <p:spPr>
          <a:xfrm>
            <a:off x="540002" y="1336539"/>
            <a:ext cx="7994399" cy="1392179"/>
          </a:xfrm>
          <a:prstGeom prst="rect">
            <a:avLst/>
          </a:prstGeom>
          <a:noFill/>
          <a:ln>
            <a:noFill/>
          </a:ln>
        </p:spPr>
        <p:txBody>
          <a:bodyPr lIns="91425" tIns="45700" rIns="91425" bIns="45700" anchor="t" anchorCtr="0">
            <a:noAutofit/>
          </a:bodyPr>
          <a:lstStyle/>
          <a:p>
            <a:pPr marL="457189" indent="-457189">
              <a:buClr>
                <a:srgbClr val="43D6B7"/>
              </a:buClr>
              <a:buSzPct val="100000"/>
              <a:buFont typeface="+mj-lt"/>
              <a:buAutoNum type="arabicPeriod"/>
            </a:pPr>
            <a:endParaRPr lang="en-GB" sz="16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2" name="Shape 113"/>
          <p:cNvSpPr/>
          <p:nvPr/>
        </p:nvSpPr>
        <p:spPr>
          <a:xfrm>
            <a:off x="353844" y="4383603"/>
            <a:ext cx="8366714" cy="2580247"/>
          </a:xfrm>
          <a:prstGeom prst="rect">
            <a:avLst/>
          </a:prstGeom>
          <a:noFill/>
          <a:ln>
            <a:noFill/>
          </a:ln>
        </p:spPr>
        <p:txBody>
          <a:bodyPr lIns="91425" tIns="45700" rIns="91425" bIns="45700" anchor="t" anchorCtr="0">
            <a:noAutofit/>
          </a:bodyPr>
          <a:lstStyle/>
          <a:p>
            <a:pPr>
              <a:buClr>
                <a:srgbClr val="BA1A1A"/>
              </a:buClr>
              <a:buSzPct val="100000"/>
            </a:pPr>
            <a:endParaRPr lang="en-GB" sz="1600" b="1" dirty="0">
              <a:solidFill>
                <a:srgbClr val="BA1A1A"/>
              </a:solidFill>
              <a:latin typeface="Helvetica Neue" panose="02000503000000020004" pitchFamily="2" charset="0"/>
              <a:ea typeface="Helvetica Neue" panose="02000503000000020004" pitchFamily="2" charset="0"/>
              <a:cs typeface="Helvetica Neue" panose="02000503000000020004" pitchFamily="2" charset="0"/>
              <a:sym typeface="Lato"/>
            </a:endParaRPr>
          </a:p>
          <a:p>
            <a:pPr marL="285744" indent="-285744">
              <a:buClr>
                <a:srgbClr val="BA1A1A"/>
              </a:buClr>
              <a:buSzPct val="100000"/>
              <a:buFont typeface="Arial"/>
              <a:buChar char="•"/>
            </a:pPr>
            <a:r>
              <a:rPr lang="en-GB" sz="1600" b="1" dirty="0">
                <a:solidFill>
                  <a:srgbClr val="BA1A1A"/>
                </a:solidFill>
                <a:latin typeface="Helvetica Neue" panose="02000503000000020004"/>
                <a:ea typeface="Helvetica Neue" panose="02000503000000020004" pitchFamily="2" charset="0"/>
                <a:cs typeface="Helvetica Neue" panose="02000503000000020004" pitchFamily="2" charset="0"/>
                <a:sym typeface="Lato"/>
              </a:rPr>
              <a:t>Career –  </a:t>
            </a:r>
            <a:r>
              <a:rPr lang="en-GB" sz="1600" b="1" dirty="0">
                <a:latin typeface="Helvetica Neue" panose="02000503000000020004"/>
                <a:ea typeface="Helvetica Neue" panose="02000503000000020004" pitchFamily="2" charset="0"/>
                <a:cs typeface="Helvetica Neue" panose="02000503000000020004" pitchFamily="2" charset="0"/>
                <a:sym typeface="Lato"/>
              </a:rPr>
              <a:t>T</a:t>
            </a:r>
            <a:r>
              <a:rPr lang="en-GB" sz="1600" b="1" dirty="0">
                <a:latin typeface="Helvetica Neue" panose="02000503000000020004"/>
              </a:rPr>
              <a:t>he job or series of jobs that you do during your working life,</a:t>
            </a:r>
          </a:p>
          <a:p>
            <a:pPr>
              <a:buClr>
                <a:srgbClr val="BA1A1A"/>
              </a:buClr>
              <a:buSzPct val="100000"/>
            </a:pPr>
            <a:r>
              <a:rPr lang="en-GB" sz="1600" b="1" dirty="0">
                <a:latin typeface="Helvetica Neue" panose="02000503000000020004"/>
              </a:rPr>
              <a:t>     especially if you continue to get better jobs and earn more money.</a:t>
            </a:r>
          </a:p>
          <a:p>
            <a:pPr marL="285744" indent="-285744">
              <a:buClr>
                <a:srgbClr val="BA1A1A"/>
              </a:buClr>
              <a:buSzPct val="100000"/>
              <a:buFont typeface="Arial"/>
              <a:buChar char="•"/>
            </a:pPr>
            <a:r>
              <a:rPr lang="en-GB" sz="1600" b="1" dirty="0">
                <a:solidFill>
                  <a:srgbClr val="BA1A1A"/>
                </a:solidFill>
                <a:latin typeface="Helvetica Neue" panose="02000503000000020004"/>
                <a:ea typeface="Helvetica Neue" panose="02000503000000020004" pitchFamily="2" charset="0"/>
                <a:cs typeface="Helvetica Neue" panose="02000503000000020004" pitchFamily="2" charset="0"/>
                <a:sym typeface="Lato"/>
              </a:rPr>
              <a:t>Oncology</a:t>
            </a:r>
            <a:r>
              <a:rPr lang="en-GB" sz="1600" b="1" dirty="0">
                <a:latin typeface="Helvetica Neue" panose="02000503000000020004"/>
                <a:ea typeface="Helvetica Neue" panose="02000503000000020004" pitchFamily="2" charset="0"/>
                <a:cs typeface="Helvetica Neue" panose="02000503000000020004" pitchFamily="2" charset="0"/>
                <a:sym typeface="Lato"/>
              </a:rPr>
              <a:t> - T</a:t>
            </a:r>
            <a:r>
              <a:rPr lang="en-GB" sz="1600" b="1" dirty="0">
                <a:latin typeface="Helvetica Neue" panose="02000503000000020004"/>
              </a:rPr>
              <a:t>he study and treatment of tumours (= masses of cells) in the body.</a:t>
            </a:r>
            <a:endParaRPr lang="en-GB" sz="1600" b="1" dirty="0">
              <a:latin typeface="Helvetica Neue" panose="02000503000000020004"/>
              <a:ea typeface="Helvetica Neue" panose="02000503000000020004" pitchFamily="2" charset="0"/>
              <a:cs typeface="Helvetica Neue" panose="02000503000000020004" pitchFamily="2" charset="0"/>
              <a:sym typeface="Lato"/>
            </a:endParaRPr>
          </a:p>
          <a:p>
            <a:pPr marL="285744" indent="-285744">
              <a:buClr>
                <a:srgbClr val="BA1A1A"/>
              </a:buClr>
              <a:buSzPct val="100000"/>
              <a:buFont typeface="Arial"/>
              <a:buChar char="•"/>
            </a:pPr>
            <a:r>
              <a:rPr lang="en-GB" sz="1600" b="1" dirty="0">
                <a:solidFill>
                  <a:srgbClr val="BA1A1A"/>
                </a:solidFill>
                <a:latin typeface="Helvetica Neue" panose="02000503000000020004"/>
                <a:ea typeface="Helvetica Neue" panose="02000503000000020004" pitchFamily="2" charset="0"/>
                <a:cs typeface="Helvetica Neue" panose="02000503000000020004" pitchFamily="2" charset="0"/>
                <a:sym typeface="Lato"/>
              </a:rPr>
              <a:t>Proton beam therapy – </a:t>
            </a:r>
            <a:r>
              <a:rPr lang="en-GB" sz="1600" b="1" dirty="0">
                <a:latin typeface="Helvetica Neue" panose="02000503000000020004"/>
              </a:rPr>
              <a:t>Proton therapy is an invisible and highly controlled beam that works by using pencil point precision to target a tumour.</a:t>
            </a:r>
            <a:endParaRPr lang="en-GB" sz="1600" b="1" dirty="0">
              <a:solidFill>
                <a:srgbClr val="BA1A1A"/>
              </a:solidFill>
              <a:latin typeface="Helvetica Neue" panose="02000503000000020004"/>
              <a:ea typeface="Helvetica Neue" panose="02000503000000020004" pitchFamily="2" charset="0"/>
              <a:cs typeface="Helvetica Neue" panose="02000503000000020004" pitchFamily="2" charset="0"/>
              <a:sym typeface="Lato"/>
            </a:endParaRPr>
          </a:p>
          <a:p>
            <a:pPr marL="285744" indent="-285744">
              <a:buClr>
                <a:srgbClr val="BA1A1A"/>
              </a:buClr>
              <a:buSzPct val="100000"/>
              <a:buFont typeface="Arial"/>
              <a:buChar char="•"/>
            </a:pPr>
            <a:r>
              <a:rPr lang="en-GB" sz="1600" b="1" dirty="0">
                <a:solidFill>
                  <a:srgbClr val="BA1A1A"/>
                </a:solidFill>
                <a:latin typeface="Helvetica Neue" panose="02000503000000020004"/>
                <a:ea typeface="Helvetica Neue" panose="02000503000000020004" pitchFamily="2" charset="0"/>
                <a:cs typeface="Helvetica Neue" panose="02000503000000020004" pitchFamily="2" charset="0"/>
                <a:sym typeface="Lato"/>
              </a:rPr>
              <a:t>Soft skills – </a:t>
            </a:r>
            <a:r>
              <a:rPr lang="en-GB" sz="1600" b="1" dirty="0">
                <a:latin typeface="Helvetica Neue" panose="02000503000000020004"/>
                <a:ea typeface="Helvetica Neue" panose="02000503000000020004" pitchFamily="2" charset="0"/>
                <a:cs typeface="Helvetica Neue" panose="02000503000000020004" pitchFamily="2" charset="0"/>
                <a:sym typeface="Lato"/>
              </a:rPr>
              <a:t>Including </a:t>
            </a:r>
            <a:r>
              <a:rPr lang="en-GB" sz="1600" b="1" dirty="0">
                <a:latin typeface="Helvetica Neue" panose="02000503000000020004"/>
              </a:rPr>
              <a:t>people's abilities to communicate with each other and work well together.</a:t>
            </a:r>
            <a:endParaRPr lang="en-GB" sz="1600" dirty="0">
              <a:latin typeface="Helvetica Neue" panose="02000503000000020004"/>
              <a:ea typeface="Helvetica Neue" panose="02000503000000020004" pitchFamily="2" charset="0"/>
              <a:cs typeface="Helvetica Neue" panose="02000503000000020004" pitchFamily="2" charset="0"/>
              <a:sym typeface="Lato"/>
            </a:endParaRPr>
          </a:p>
        </p:txBody>
      </p:sp>
      <p:sp>
        <p:nvSpPr>
          <p:cNvPr id="14" name="Shape 113"/>
          <p:cNvSpPr/>
          <p:nvPr/>
        </p:nvSpPr>
        <p:spPr>
          <a:xfrm>
            <a:off x="278965" y="922066"/>
            <a:ext cx="8516471" cy="1690183"/>
          </a:xfrm>
          <a:prstGeom prst="rect">
            <a:avLst/>
          </a:prstGeom>
          <a:noFill/>
          <a:ln>
            <a:noFill/>
          </a:ln>
        </p:spPr>
        <p:txBody>
          <a:bodyPr lIns="91425" tIns="45700" rIns="91425" bIns="45700" anchor="t" anchorCtr="0">
            <a:noAutofit/>
          </a:bodyPr>
          <a:lstStyle/>
          <a:p>
            <a:r>
              <a:rPr lang="en-GB" sz="1600" dirty="0">
                <a:latin typeface="Helvetica Neue" panose="02000503000000020004"/>
                <a:ea typeface="Helvetica Neue" panose="02000503000000020004" pitchFamily="2" charset="0"/>
                <a:cs typeface="Helvetica Neue" panose="02000503000000020004" pitchFamily="2" charset="0"/>
              </a:rPr>
              <a:t>1. R</a:t>
            </a:r>
            <a:r>
              <a:rPr lang="en-GB" sz="1600" dirty="0">
                <a:latin typeface="Helvetica Neue" panose="02000503000000020004"/>
              </a:rPr>
              <a:t>eview and reflect upon how you are benefitting as a learner from careers, employability and enterprise activities and experiences.</a:t>
            </a:r>
          </a:p>
          <a:p>
            <a:endParaRPr lang="en-GB" sz="1600" dirty="0">
              <a:latin typeface="Helvetica Neue" panose="02000503000000020004"/>
            </a:endParaRPr>
          </a:p>
          <a:p>
            <a:r>
              <a:rPr lang="en-GB" sz="1600" dirty="0">
                <a:latin typeface="Helvetica Neue" panose="02000503000000020004"/>
                <a:ea typeface="Helvetica Neue" panose="02000503000000020004" pitchFamily="2" charset="0"/>
                <a:cs typeface="Helvetica Neue" panose="02000503000000020004" pitchFamily="2" charset="0"/>
              </a:rPr>
              <a:t>2. D</a:t>
            </a:r>
            <a:r>
              <a:rPr lang="en-GB" sz="1600" dirty="0">
                <a:latin typeface="Helvetica Neue" panose="02000503000000020004"/>
              </a:rPr>
              <a:t>iscuss the skills involved in managing your own career.</a:t>
            </a:r>
          </a:p>
          <a:p>
            <a:endParaRPr lang="en-GB" sz="1600" dirty="0">
              <a:latin typeface="Helvetica Neue" panose="02000503000000020004"/>
            </a:endParaRPr>
          </a:p>
          <a:p>
            <a:r>
              <a:rPr lang="en-GB" sz="1600" dirty="0">
                <a:latin typeface="Helvetica Neue" panose="02000503000000020004"/>
              </a:rPr>
              <a:t>3. Show how you are developing the qualities and skills which will help you to improve your employability.</a:t>
            </a:r>
          </a:p>
          <a:p>
            <a:endParaRPr lang="en-GB" sz="1600" dirty="0">
              <a:latin typeface="Helvetica Neue" panose="02000503000000020004"/>
            </a:endParaRPr>
          </a:p>
          <a:p>
            <a:r>
              <a:rPr lang="en-GB" sz="1600" dirty="0">
                <a:latin typeface="Helvetica Neue" panose="02000503000000020004"/>
              </a:rPr>
              <a:t>4. Be able to research your education, training, apprenticeship, employment and volunteering options including information about the best progression pathways through to specific goals.</a:t>
            </a:r>
          </a:p>
          <a:p>
            <a:endParaRPr lang="en-GB" sz="1600" dirty="0"/>
          </a:p>
        </p:txBody>
      </p:sp>
      <p:sp>
        <p:nvSpPr>
          <p:cNvPr id="13" name="Shape 88">
            <a:extLst>
              <a:ext uri="{FF2B5EF4-FFF2-40B4-BE49-F238E27FC236}">
                <a16:creationId xmlns:a16="http://schemas.microsoft.com/office/drawing/2014/main" id="{87C43558-C0BA-47B5-84FA-DCCFAB0FEA9C}"/>
              </a:ext>
            </a:extLst>
          </p:cNvPr>
          <p:cNvSpPr/>
          <p:nvPr/>
        </p:nvSpPr>
        <p:spPr>
          <a:xfrm>
            <a:off x="107504" y="9674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5" name="Shape 102">
            <a:extLst>
              <a:ext uri="{FF2B5EF4-FFF2-40B4-BE49-F238E27FC236}">
                <a16:creationId xmlns:a16="http://schemas.microsoft.com/office/drawing/2014/main" id="{93A4C6D4-22C7-4277-B6B5-797D1BEF93A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Tree>
    <p:extLst>
      <p:ext uri="{BB962C8B-B14F-4D97-AF65-F5344CB8AC3E}">
        <p14:creationId xmlns:p14="http://schemas.microsoft.com/office/powerpoint/2010/main" val="1928918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5" name="Shape 225"/>
          <p:cNvSpPr txBox="1">
            <a:spLocks noGrp="1"/>
          </p:cNvSpPr>
          <p:nvPr>
            <p:ph type="sldNum" idx="12"/>
          </p:nvPr>
        </p:nvSpPr>
        <p:spPr>
          <a:xfrm>
            <a:off x="6553202" y="6356351"/>
            <a:ext cx="2133599" cy="365125"/>
          </a:xfrm>
          <a:prstGeom prst="rect">
            <a:avLst/>
          </a:prstGeom>
          <a:noFill/>
          <a:ln>
            <a:noFill/>
          </a:ln>
        </p:spPr>
        <p:txBody>
          <a:bodyPr vert="horz" lIns="91425" tIns="45700" rIns="91425" bIns="45700" rtlCol="0" anchor="ctr" anchorCtr="0">
            <a:noAutofit/>
          </a:bodyPr>
          <a:lstStyle/>
          <a:p>
            <a:pPr>
              <a:buSzPct val="25000"/>
            </a:pPr>
            <a:fld id="{00000000-1234-1234-1234-123412341234}" type="slidenum">
              <a:rPr lang="en-GB">
                <a:solidFill>
                  <a:srgbClr val="888888"/>
                </a:solidFill>
                <a:latin typeface="Calibri"/>
                <a:ea typeface="Calibri"/>
                <a:cs typeface="Calibri"/>
                <a:sym typeface="Calibri"/>
              </a:rPr>
              <a:pPr>
                <a:buSzPct val="25000"/>
              </a:pPr>
              <a:t>20</a:t>
            </a:fld>
            <a:endParaRPr lang="en-GB" dirty="0">
              <a:solidFill>
                <a:srgbClr val="888888"/>
              </a:solidFill>
              <a:latin typeface="Calibri"/>
              <a:ea typeface="Calibri"/>
              <a:cs typeface="Calibri"/>
              <a:sym typeface="Calibri"/>
            </a:endParaRPr>
          </a:p>
        </p:txBody>
      </p:sp>
      <p:sp>
        <p:nvSpPr>
          <p:cNvPr id="10" name="Shape 102">
            <a:extLst>
              <a:ext uri="{FF2B5EF4-FFF2-40B4-BE49-F238E27FC236}">
                <a16:creationId xmlns:a16="http://schemas.microsoft.com/office/drawing/2014/main" id="{628CF1BE-836A-4D83-AD92-3942BD8C915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Century Gothic" panose="020B0502020202020204" pitchFamily="34" charset="0"/>
                <a:ea typeface="Lato"/>
                <a:cs typeface="Lato"/>
                <a:sym typeface="Lato"/>
              </a:rPr>
              <a:t> </a:t>
            </a:r>
            <a:r>
              <a:rPr lang="en-GB" sz="1000" dirty="0">
                <a:solidFill>
                  <a:srgbClr val="2D2D2D"/>
                </a:solidFill>
                <a:latin typeface="Century Gothic" panose="020B0502020202020204" pitchFamily="34" charset="0"/>
                <a:ea typeface="Lato"/>
                <a:cs typeface="Lato"/>
                <a:sym typeface="Lato"/>
              </a:rPr>
              <a:t>©VotesForSchools2019</a:t>
            </a:r>
          </a:p>
        </p:txBody>
      </p:sp>
      <p:sp>
        <p:nvSpPr>
          <p:cNvPr id="12" name="Shape 227">
            <a:extLst>
              <a:ext uri="{FF2B5EF4-FFF2-40B4-BE49-F238E27FC236}">
                <a16:creationId xmlns:a16="http://schemas.microsoft.com/office/drawing/2014/main" id="{E59BD588-884E-474A-B0EB-CE66320AD6CE}"/>
              </a:ext>
            </a:extLst>
          </p:cNvPr>
          <p:cNvSpPr txBox="1"/>
          <p:nvPr/>
        </p:nvSpPr>
        <p:spPr>
          <a:xfrm>
            <a:off x="1371456" y="358192"/>
            <a:ext cx="6401087" cy="727371"/>
          </a:xfrm>
          <a:prstGeom prst="rect">
            <a:avLst/>
          </a:prstGeom>
          <a:noFill/>
          <a:ln>
            <a:noFill/>
          </a:ln>
        </p:spPr>
        <p:txBody>
          <a:bodyPr lIns="91425" tIns="45700" rIns="91425" bIns="45700" anchor="t" anchorCtr="0">
            <a:noAutofit/>
          </a:bodyPr>
          <a:lstStyle/>
          <a:p>
            <a:pPr lvl="0" algn="ctr">
              <a:buSzPct val="25000"/>
            </a:pPr>
            <a:r>
              <a:rPr lang="en-GB" sz="2800" b="1" dirty="0">
                <a:latin typeface="Century Gothic" panose="020B0502020202020204" pitchFamily="34" charset="0"/>
                <a:ea typeface="Lato"/>
                <a:cs typeface="Lato"/>
                <a:sym typeface="Lato"/>
              </a:rPr>
              <a:t>What to do after GCSEs:</a:t>
            </a:r>
          </a:p>
          <a:p>
            <a:pPr lvl="0" algn="ctr">
              <a:buSzPct val="25000"/>
            </a:pPr>
            <a:endParaRPr lang="en-GB" sz="4400" b="1" dirty="0">
              <a:latin typeface="Century Gothic" panose="020B0502020202020204" pitchFamily="34" charset="0"/>
              <a:ea typeface="Lato"/>
              <a:cs typeface="Lato"/>
              <a:sym typeface="Lato"/>
            </a:endParaRPr>
          </a:p>
        </p:txBody>
      </p:sp>
      <p:sp>
        <p:nvSpPr>
          <p:cNvPr id="7" name="Shape 88">
            <a:extLst>
              <a:ext uri="{FF2B5EF4-FFF2-40B4-BE49-F238E27FC236}">
                <a16:creationId xmlns:a16="http://schemas.microsoft.com/office/drawing/2014/main" id="{14ED400D-E141-E24D-8586-6452A42022FD}"/>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8" name="Picture 2" descr="Image result for wow careers">
            <a:extLst>
              <a:ext uri="{FF2B5EF4-FFF2-40B4-BE49-F238E27FC236}">
                <a16:creationId xmlns:a16="http://schemas.microsoft.com/office/drawing/2014/main" id="{58B4FCBA-72FA-124E-A513-CBE378104B9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33">
            <a:extLst>
              <a:ext uri="{FF2B5EF4-FFF2-40B4-BE49-F238E27FC236}">
                <a16:creationId xmlns:a16="http://schemas.microsoft.com/office/drawing/2014/main" id="{4B63236A-DEBC-4D11-867A-1A66527FF6DF}"/>
              </a:ext>
            </a:extLst>
          </p:cNvPr>
          <p:cNvSpPr/>
          <p:nvPr/>
        </p:nvSpPr>
        <p:spPr>
          <a:xfrm>
            <a:off x="4783749" y="3222702"/>
            <a:ext cx="4025714" cy="3341793"/>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Apprenticeships:</a:t>
            </a:r>
          </a:p>
          <a:p>
            <a:pPr algn="ctr"/>
            <a:r>
              <a:rPr lang="en-US" sz="1600" dirty="0">
                <a:solidFill>
                  <a:schemeClr val="tx1"/>
                </a:solidFill>
                <a:latin typeface="Helvetica Neue" panose="02000503000000020004"/>
                <a:ea typeface="Helvetica Neue" panose="02000503000000020004" pitchFamily="2" charset="0"/>
                <a:cs typeface="Helvetica Neue" panose="02000503000000020004" pitchFamily="2" charset="0"/>
              </a:rPr>
              <a:t>There are lots of apprenticeships available across many different careers. </a:t>
            </a:r>
            <a:r>
              <a:rPr lang="en-GB" sz="1600" dirty="0">
                <a:solidFill>
                  <a:schemeClr val="tx1"/>
                </a:solidFill>
                <a:latin typeface="Helvetica Neue" panose="02000503000000020004"/>
              </a:rPr>
              <a:t>It’s a real job, with hands-on experience, a salary and the chance to train while you work. You’re treated just like all the other employees, with a contract of employment and holiday leave.</a:t>
            </a: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a:p>
            <a:pPr algn="ctr"/>
            <a:r>
              <a:rPr lang="en-GB" sz="1600" dirty="0">
                <a:hlinkClick r:id="rId4"/>
              </a:rPr>
              <a:t>https://www.gov.uk/apply-apprenticeship</a:t>
            </a:r>
            <a:endParaRPr lang="en-GB" sz="1600" dirty="0"/>
          </a:p>
          <a:p>
            <a:pPr algn="ctr"/>
            <a:r>
              <a:rPr lang="en-GB" sz="1600" dirty="0">
                <a:hlinkClick r:id="rId5"/>
              </a:rPr>
              <a:t>https://www.apprenticeships.gov.uk/apprentice/what-is-an-apprenticeship#</a:t>
            </a:r>
            <a:endParaRPr lang="en-GB" sz="1600" dirty="0"/>
          </a:p>
          <a:p>
            <a:pPr algn="ctr"/>
            <a:r>
              <a:rPr lang="en-US" sz="1600" dirty="0">
                <a:solidFill>
                  <a:schemeClr val="tx1"/>
                </a:solidFill>
                <a:latin typeface="Helvetica Neue" panose="02000503000000020004"/>
                <a:ea typeface="Helvetica Neue" panose="02000503000000020004" pitchFamily="2" charset="0"/>
                <a:cs typeface="Helvetica Neue" panose="02000503000000020004" pitchFamily="2" charset="0"/>
              </a:rPr>
              <a:t> </a:t>
            </a:r>
          </a:p>
        </p:txBody>
      </p:sp>
      <p:pic>
        <p:nvPicPr>
          <p:cNvPr id="4" name="Picture 3">
            <a:extLst>
              <a:ext uri="{FF2B5EF4-FFF2-40B4-BE49-F238E27FC236}">
                <a16:creationId xmlns:a16="http://schemas.microsoft.com/office/drawing/2014/main" id="{E5034C04-8DF4-44F6-9593-915F3DDADA7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783749" y="1490307"/>
            <a:ext cx="4128476" cy="1702926"/>
          </a:xfrm>
          <a:prstGeom prst="rect">
            <a:avLst/>
          </a:prstGeom>
        </p:spPr>
      </p:pic>
      <p:sp>
        <p:nvSpPr>
          <p:cNvPr id="13" name="Rectangle: Rounded Corners 33">
            <a:extLst>
              <a:ext uri="{FF2B5EF4-FFF2-40B4-BE49-F238E27FC236}">
                <a16:creationId xmlns:a16="http://schemas.microsoft.com/office/drawing/2014/main" id="{B1000837-560A-4D27-8391-BDEA547CDF26}"/>
              </a:ext>
            </a:extLst>
          </p:cNvPr>
          <p:cNvSpPr/>
          <p:nvPr/>
        </p:nvSpPr>
        <p:spPr>
          <a:xfrm>
            <a:off x="334537" y="4204010"/>
            <a:ext cx="4237462" cy="2365453"/>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Helvetica Neue" panose="02000503000000020004"/>
                <a:hlinkClick r:id="rId7">
                  <a:extLst>
                    <a:ext uri="{A12FA001-AC4F-418D-AE19-62706E023703}">
                      <ahyp:hlinkClr xmlns:ahyp="http://schemas.microsoft.com/office/drawing/2018/hyperlinkcolor" val="tx"/>
                    </a:ext>
                  </a:extLst>
                </a:hlinkClick>
              </a:rPr>
              <a:t>Supported internship</a:t>
            </a:r>
            <a:r>
              <a:rPr lang="en-GB" sz="1600" dirty="0">
                <a:solidFill>
                  <a:schemeClr val="tx1"/>
                </a:solidFill>
                <a:latin typeface="Helvetica Neue" panose="02000503000000020004"/>
              </a:rPr>
              <a:t>: Just for students with learning difficulties or learning disabilities who want to get a job and need extra support to do this. They last for at least six months and are unpaid. You get work experience and an employer trains you to do a job role. You also get to study for qualifications or other courses to help you get ready to take up a job.</a:t>
            </a:r>
            <a:endParaRPr lang="en-GB" sz="1400" dirty="0">
              <a:solidFill>
                <a:schemeClr val="tx1"/>
              </a:solidFill>
              <a:latin typeface="Helvetica Neue" panose="02000503000000020004"/>
            </a:endParaRPr>
          </a:p>
        </p:txBody>
      </p:sp>
      <p:sp>
        <p:nvSpPr>
          <p:cNvPr id="14" name="Rectangle: Rounded Corners 33">
            <a:extLst>
              <a:ext uri="{FF2B5EF4-FFF2-40B4-BE49-F238E27FC236}">
                <a16:creationId xmlns:a16="http://schemas.microsoft.com/office/drawing/2014/main" id="{B20AF7C9-BCB1-4469-944A-D9C7B75B74C8}"/>
              </a:ext>
            </a:extLst>
          </p:cNvPr>
          <p:cNvSpPr/>
          <p:nvPr/>
        </p:nvSpPr>
        <p:spPr>
          <a:xfrm>
            <a:off x="434899" y="959005"/>
            <a:ext cx="4137100" cy="957254"/>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You can also choose to train while you work by taking on an apprenticeship, traineeship or supported internship. </a:t>
            </a:r>
            <a:endParaRPr lang="en-GB" sz="1200" dirty="0">
              <a:solidFill>
                <a:schemeClr val="tx1"/>
              </a:solidFill>
              <a:latin typeface="Helvetica Neue" panose="02000503000000020004"/>
            </a:endParaRPr>
          </a:p>
        </p:txBody>
      </p:sp>
      <p:sp>
        <p:nvSpPr>
          <p:cNvPr id="19" name="Rectangle: Rounded Corners 33">
            <a:extLst>
              <a:ext uri="{FF2B5EF4-FFF2-40B4-BE49-F238E27FC236}">
                <a16:creationId xmlns:a16="http://schemas.microsoft.com/office/drawing/2014/main" id="{341C1E94-62B2-4C38-804D-83B9F6BDDFCC}"/>
              </a:ext>
            </a:extLst>
          </p:cNvPr>
          <p:cNvSpPr/>
          <p:nvPr/>
        </p:nvSpPr>
        <p:spPr>
          <a:xfrm>
            <a:off x="341437" y="2167412"/>
            <a:ext cx="4237462" cy="1875016"/>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GB" sz="1600" b="1" dirty="0">
                <a:solidFill>
                  <a:schemeClr val="tx1"/>
                </a:solidFill>
                <a:latin typeface="Helvetica Neue" panose="02000503000000020004"/>
                <a:hlinkClick r:id="rId8">
                  <a:extLst>
                    <a:ext uri="{A12FA001-AC4F-418D-AE19-62706E023703}">
                      <ahyp:hlinkClr xmlns:ahyp="http://schemas.microsoft.com/office/drawing/2018/hyperlinkcolor" val="tx"/>
                    </a:ext>
                  </a:extLst>
                </a:hlinkClick>
              </a:rPr>
              <a:t>Traineeship</a:t>
            </a:r>
            <a:r>
              <a:rPr lang="en-GB" sz="1600" dirty="0">
                <a:solidFill>
                  <a:schemeClr val="tx1"/>
                </a:solidFill>
                <a:latin typeface="Helvetica Neue" panose="02000503000000020004"/>
              </a:rPr>
              <a:t>: Gets you ready for work or for doing an apprenticeship. They last from six weeks to six months and provide essential work preparation training, literacy and numeracy skills and work experience to get an apprenticeship or other job.</a:t>
            </a:r>
          </a:p>
        </p:txBody>
      </p:sp>
    </p:spTree>
    <p:extLst>
      <p:ext uri="{BB962C8B-B14F-4D97-AF65-F5344CB8AC3E}">
        <p14:creationId xmlns:p14="http://schemas.microsoft.com/office/powerpoint/2010/main" val="295890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88">
            <a:extLst>
              <a:ext uri="{FF2B5EF4-FFF2-40B4-BE49-F238E27FC236}">
                <a16:creationId xmlns:a16="http://schemas.microsoft.com/office/drawing/2014/main" id="{DFC4F377-3C42-4E11-9042-1992A272341A}"/>
              </a:ext>
            </a:extLst>
          </p:cNvPr>
          <p:cNvSpPr/>
          <p:nvPr/>
        </p:nvSpPr>
        <p:spPr>
          <a:xfrm>
            <a:off x="107504" y="116631"/>
            <a:ext cx="8928992" cy="6624735"/>
          </a:xfrm>
          <a:prstGeom prst="rect">
            <a:avLst/>
          </a:prstGeom>
          <a:noFill/>
          <a:ln w="127000" cap="flat" cmpd="sng">
            <a:solidFill>
              <a:srgbClr val="E12C25"/>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entury Gothic" panose="020B0502020202020204" pitchFamily="34" charset="0"/>
              <a:ea typeface="Calibri"/>
              <a:cs typeface="Calibri"/>
              <a:sym typeface="Calibri"/>
            </a:endParaRPr>
          </a:p>
        </p:txBody>
      </p:sp>
      <p:sp>
        <p:nvSpPr>
          <p:cNvPr id="5" name="Rectangle 4">
            <a:extLst>
              <a:ext uri="{FF2B5EF4-FFF2-40B4-BE49-F238E27FC236}">
                <a16:creationId xmlns:a16="http://schemas.microsoft.com/office/drawing/2014/main" id="{C6F83758-BF03-4C87-A167-2C9615863AA5}"/>
              </a:ext>
            </a:extLst>
          </p:cNvPr>
          <p:cNvSpPr/>
          <p:nvPr/>
        </p:nvSpPr>
        <p:spPr>
          <a:xfrm>
            <a:off x="501447" y="520879"/>
            <a:ext cx="8326633" cy="523220"/>
          </a:xfrm>
          <a:prstGeom prst="rect">
            <a:avLst/>
          </a:prstGeom>
        </p:spPr>
        <p:txBody>
          <a:bodyPr wrap="square">
            <a:spAutoFit/>
          </a:bodyPr>
          <a:lstStyle/>
          <a:p>
            <a:pPr algn="ctr">
              <a:buSzPct val="25000"/>
            </a:pPr>
            <a:r>
              <a:rPr lang="en-GB" sz="2800" b="1" dirty="0">
                <a:latin typeface="Century Gothic" panose="020B0502020202020204" pitchFamily="34" charset="0"/>
                <a:ea typeface="Lato"/>
                <a:cs typeface="Lato"/>
                <a:sym typeface="Lato"/>
              </a:rPr>
              <a:t>We need your questions:</a:t>
            </a:r>
          </a:p>
        </p:txBody>
      </p:sp>
      <p:sp>
        <p:nvSpPr>
          <p:cNvPr id="6" name="Shape 102">
            <a:extLst>
              <a:ext uri="{FF2B5EF4-FFF2-40B4-BE49-F238E27FC236}">
                <a16:creationId xmlns:a16="http://schemas.microsoft.com/office/drawing/2014/main" id="{D1451A66-753B-4C9E-8F4F-B69132F71CC0}"/>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©VotesforSchools2020</a:t>
            </a:r>
          </a:p>
        </p:txBody>
      </p:sp>
      <p:pic>
        <p:nvPicPr>
          <p:cNvPr id="9" name="Picture 8">
            <a:extLst>
              <a:ext uri="{FF2B5EF4-FFF2-40B4-BE49-F238E27FC236}">
                <a16:creationId xmlns:a16="http://schemas.microsoft.com/office/drawing/2014/main" id="{21520D94-9EBA-4A4E-9BA1-7E759A9CE73C}"/>
              </a:ext>
            </a:extLst>
          </p:cNvPr>
          <p:cNvPicPr>
            <a:picLocks noChangeAspect="1"/>
          </p:cNvPicPr>
          <p:nvPr/>
        </p:nvPicPr>
        <p:blipFill>
          <a:blip r:embed="rId3"/>
          <a:stretch>
            <a:fillRect/>
          </a:stretch>
        </p:blipFill>
        <p:spPr>
          <a:xfrm>
            <a:off x="8050531" y="303521"/>
            <a:ext cx="829128" cy="664522"/>
          </a:xfrm>
          <a:prstGeom prst="rect">
            <a:avLst/>
          </a:prstGeom>
        </p:spPr>
      </p:pic>
      <p:sp>
        <p:nvSpPr>
          <p:cNvPr id="17" name="Rectangle: Rounded Corners 33">
            <a:extLst>
              <a:ext uri="{FF2B5EF4-FFF2-40B4-BE49-F238E27FC236}">
                <a16:creationId xmlns:a16="http://schemas.microsoft.com/office/drawing/2014/main" id="{727B416F-F2C9-418C-B71E-A1D7034BF2FC}"/>
              </a:ext>
            </a:extLst>
          </p:cNvPr>
          <p:cNvSpPr/>
          <p:nvPr/>
        </p:nvSpPr>
        <p:spPr>
          <a:xfrm>
            <a:off x="356840" y="5586057"/>
            <a:ext cx="8221641" cy="1012674"/>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rPr>
              <a:t>The </a:t>
            </a:r>
            <a:r>
              <a:rPr lang="en-US" sz="1600" b="1" dirty="0" err="1">
                <a:solidFill>
                  <a:schemeClr val="tx1"/>
                </a:solidFill>
                <a:latin typeface="Helvetica Neue" panose="02000503000000020004"/>
              </a:rPr>
              <a:t>CareersCast</a:t>
            </a:r>
            <a:r>
              <a:rPr lang="en-US" sz="1600" b="1" dirty="0">
                <a:solidFill>
                  <a:schemeClr val="tx1"/>
                </a:solidFill>
                <a:latin typeface="Helvetica Neue" panose="02000503000000020004"/>
              </a:rPr>
              <a:t> Q&amp;A </a:t>
            </a:r>
            <a:r>
              <a:rPr lang="en-US" sz="1600" b="1" dirty="0" err="1">
                <a:solidFill>
                  <a:schemeClr val="tx1"/>
                </a:solidFill>
                <a:latin typeface="Helvetica Neue" panose="02000503000000020004"/>
              </a:rPr>
              <a:t>programme</a:t>
            </a:r>
            <a:r>
              <a:rPr lang="en-US" sz="1600" b="1" dirty="0">
                <a:solidFill>
                  <a:schemeClr val="tx1"/>
                </a:solidFill>
                <a:latin typeface="Helvetica Neue" panose="02000503000000020004"/>
              </a:rPr>
              <a:t> </a:t>
            </a:r>
            <a:r>
              <a:rPr lang="en-US" sz="1600" dirty="0">
                <a:solidFill>
                  <a:schemeClr val="tx1"/>
                </a:solidFill>
                <a:latin typeface="Helvetica Neue" panose="02000503000000020004"/>
              </a:rPr>
              <a:t>will include experts from each of the employment sectors in the Show who are able to give practical advice about pathways into the careers featured.  Please read the guidelines for recording your questions.  </a:t>
            </a:r>
            <a:endParaRPr lang="en-GB" sz="1600" dirty="0">
              <a:solidFill>
                <a:schemeClr val="tx1"/>
              </a:solidFill>
              <a:latin typeface="Helvetica Neue" panose="02000503000000020004"/>
            </a:endParaRPr>
          </a:p>
        </p:txBody>
      </p:sp>
      <p:sp>
        <p:nvSpPr>
          <p:cNvPr id="18" name="Rectangle: Rounded Corners 33">
            <a:extLst>
              <a:ext uri="{FF2B5EF4-FFF2-40B4-BE49-F238E27FC236}">
                <a16:creationId xmlns:a16="http://schemas.microsoft.com/office/drawing/2014/main" id="{444A95E5-9D1F-4A7D-B298-772165CADE36}"/>
              </a:ext>
            </a:extLst>
          </p:cNvPr>
          <p:cNvSpPr/>
          <p:nvPr/>
        </p:nvSpPr>
        <p:spPr>
          <a:xfrm>
            <a:off x="5776333" y="3887451"/>
            <a:ext cx="2872324" cy="1504711"/>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Email:</a:t>
            </a:r>
          </a:p>
          <a:p>
            <a:pPr algn="ctr"/>
            <a:r>
              <a:rPr lang="en-US" sz="1600" dirty="0">
                <a:solidFill>
                  <a:schemeClr val="tx1"/>
                </a:solidFill>
                <a:latin typeface="Helvetica Neue" panose="02000503000000020004"/>
                <a:ea typeface="Helvetica Neue" panose="02000503000000020004" pitchFamily="2" charset="0"/>
                <a:cs typeface="Helvetica Neue" panose="02000503000000020004" pitchFamily="2" charset="0"/>
              </a:rPr>
              <a:t>You can email us a query or question at:</a:t>
            </a:r>
          </a:p>
          <a:p>
            <a:pPr algn="ctr"/>
            <a:r>
              <a:rPr lang="en-GB" u="sng" dirty="0">
                <a:hlinkClick r:id="rId4"/>
              </a:rPr>
              <a:t>info@thewowshow.org</a:t>
            </a: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a:p>
            <a:pPr algn="ct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20" name="Rectangle: Rounded Corners 33">
            <a:extLst>
              <a:ext uri="{FF2B5EF4-FFF2-40B4-BE49-F238E27FC236}">
                <a16:creationId xmlns:a16="http://schemas.microsoft.com/office/drawing/2014/main" id="{B53662BE-8101-4DF6-A646-A85427AA2FEC}"/>
              </a:ext>
            </a:extLst>
          </p:cNvPr>
          <p:cNvSpPr/>
          <p:nvPr/>
        </p:nvSpPr>
        <p:spPr>
          <a:xfrm>
            <a:off x="356840" y="3921860"/>
            <a:ext cx="4215160" cy="1504711"/>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a:p>
            <a:pPr algn="ctr"/>
            <a:r>
              <a:rPr lang="en-US" sz="1600" dirty="0">
                <a:solidFill>
                  <a:schemeClr val="tx1"/>
                </a:solidFill>
                <a:latin typeface="Helvetica Neue" panose="02000503000000020004"/>
                <a:ea typeface="Helvetica Neue" panose="02000503000000020004" pitchFamily="2" charset="0"/>
                <a:cs typeface="Helvetica Neue" panose="02000503000000020004" pitchFamily="2" charset="0"/>
              </a:rPr>
              <a:t>Why not use an </a:t>
            </a:r>
            <a:r>
              <a:rPr lang="en-US" sz="1600" dirty="0" err="1">
                <a:solidFill>
                  <a:schemeClr val="tx1"/>
                </a:solidFill>
                <a:latin typeface="Helvetica Neue" panose="02000503000000020004"/>
                <a:ea typeface="Helvetica Neue" panose="02000503000000020004" pitchFamily="2" charset="0"/>
                <a:cs typeface="Helvetica Neue" panose="02000503000000020004" pitchFamily="2" charset="0"/>
              </a:rPr>
              <a:t>Ipad</a:t>
            </a:r>
            <a:r>
              <a:rPr lang="en-US" sz="1600" dirty="0">
                <a:solidFill>
                  <a:schemeClr val="tx1"/>
                </a:solidFill>
                <a:latin typeface="Helvetica Neue" panose="02000503000000020004"/>
                <a:ea typeface="Helvetica Neue" panose="02000503000000020004" pitchFamily="2" charset="0"/>
                <a:cs typeface="Helvetica Neue" panose="02000503000000020004" pitchFamily="2" charset="0"/>
              </a:rPr>
              <a:t> to record your class question for our career's experts.  </a:t>
            </a:r>
          </a:p>
          <a:p>
            <a:pPr algn="ctr"/>
            <a:r>
              <a:rPr lang="en-GB" sz="1600" dirty="0">
                <a:solidFill>
                  <a:schemeClr val="tx1"/>
                </a:solidFill>
                <a:latin typeface="Helvetica Neue" panose="02000503000000020004"/>
              </a:rPr>
              <a:t>Upload your videos by clicking on this Dropbox link:</a:t>
            </a:r>
            <a:r>
              <a:rPr lang="en-GB" sz="1600" dirty="0">
                <a:latin typeface="Helvetica Neue" panose="02000503000000020004"/>
              </a:rPr>
              <a:t> </a:t>
            </a:r>
            <a:r>
              <a:rPr lang="en-GB" sz="1600" u="sng" dirty="0">
                <a:hlinkClick r:id="rId5"/>
              </a:rPr>
              <a:t>https://www.dropbox.com/request/RNqdDJzDAj6Kcwom6Kql</a:t>
            </a:r>
            <a:endParaRPr lang="en-GB" sz="1600" b="1" dirty="0"/>
          </a:p>
          <a:p>
            <a:pPr algn="ct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pic>
        <p:nvPicPr>
          <p:cNvPr id="21" name="Picture 20">
            <a:extLst>
              <a:ext uri="{FF2B5EF4-FFF2-40B4-BE49-F238E27FC236}">
                <a16:creationId xmlns:a16="http://schemas.microsoft.com/office/drawing/2014/main" id="{1CB3AD4C-691F-43C5-86FC-404511393F79}"/>
              </a:ext>
            </a:extLst>
          </p:cNvPr>
          <p:cNvPicPr>
            <a:picLocks noChangeAspect="1"/>
          </p:cNvPicPr>
          <p:nvPr/>
        </p:nvPicPr>
        <p:blipFill>
          <a:blip r:embed="rId6"/>
          <a:stretch>
            <a:fillRect/>
          </a:stretch>
        </p:blipFill>
        <p:spPr>
          <a:xfrm>
            <a:off x="6349037" y="1333626"/>
            <a:ext cx="2299619" cy="2212292"/>
          </a:xfrm>
          <a:prstGeom prst="rect">
            <a:avLst/>
          </a:prstGeom>
        </p:spPr>
      </p:pic>
      <p:pic>
        <p:nvPicPr>
          <p:cNvPr id="23" name="Picture 22">
            <a:extLst>
              <a:ext uri="{FF2B5EF4-FFF2-40B4-BE49-F238E27FC236}">
                <a16:creationId xmlns:a16="http://schemas.microsoft.com/office/drawing/2014/main" id="{23412C82-E79B-40E5-98BB-879229C345B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95344" y="1333625"/>
            <a:ext cx="2548073" cy="2190160"/>
          </a:xfrm>
          <a:prstGeom prst="rect">
            <a:avLst/>
          </a:prstGeom>
        </p:spPr>
      </p:pic>
      <p:pic>
        <p:nvPicPr>
          <p:cNvPr id="2" name="Picture 1">
            <a:extLst>
              <a:ext uri="{FF2B5EF4-FFF2-40B4-BE49-F238E27FC236}">
                <a16:creationId xmlns:a16="http://schemas.microsoft.com/office/drawing/2014/main" id="{CECE41B8-7CC8-457A-B387-BB409657CDA4}"/>
              </a:ext>
            </a:extLst>
          </p:cNvPr>
          <p:cNvPicPr>
            <a:picLocks noChangeAspect="1"/>
          </p:cNvPicPr>
          <p:nvPr/>
        </p:nvPicPr>
        <p:blipFill>
          <a:blip r:embed="rId8"/>
          <a:stretch>
            <a:fillRect/>
          </a:stretch>
        </p:blipFill>
        <p:spPr>
          <a:xfrm>
            <a:off x="3726710" y="1444466"/>
            <a:ext cx="1939034" cy="1968477"/>
          </a:xfrm>
          <a:prstGeom prst="rect">
            <a:avLst/>
          </a:prstGeom>
        </p:spPr>
      </p:pic>
    </p:spTree>
    <p:extLst>
      <p:ext uri="{BB962C8B-B14F-4D97-AF65-F5344CB8AC3E}">
        <p14:creationId xmlns:p14="http://schemas.microsoft.com/office/powerpoint/2010/main" val="2083799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88">
            <a:extLst>
              <a:ext uri="{FF2B5EF4-FFF2-40B4-BE49-F238E27FC236}">
                <a16:creationId xmlns:a16="http://schemas.microsoft.com/office/drawing/2014/main" id="{DFC4F377-3C42-4E11-9042-1992A272341A}"/>
              </a:ext>
            </a:extLst>
          </p:cNvPr>
          <p:cNvSpPr/>
          <p:nvPr/>
        </p:nvSpPr>
        <p:spPr>
          <a:xfrm>
            <a:off x="107504" y="116631"/>
            <a:ext cx="8928992" cy="6624735"/>
          </a:xfrm>
          <a:prstGeom prst="rect">
            <a:avLst/>
          </a:prstGeom>
          <a:noFill/>
          <a:ln w="127000" cap="flat" cmpd="sng">
            <a:solidFill>
              <a:srgbClr val="E12C25"/>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Century Gothic" panose="020B0502020202020204" pitchFamily="34" charset="0"/>
              <a:ea typeface="Calibri"/>
              <a:cs typeface="Calibri"/>
              <a:sym typeface="Calibri"/>
            </a:endParaRPr>
          </a:p>
        </p:txBody>
      </p:sp>
      <p:graphicFrame>
        <p:nvGraphicFramePr>
          <p:cNvPr id="2" name="Table 1">
            <a:extLst>
              <a:ext uri="{FF2B5EF4-FFF2-40B4-BE49-F238E27FC236}">
                <a16:creationId xmlns:a16="http://schemas.microsoft.com/office/drawing/2014/main" id="{30556AF1-4401-43B1-AE16-F268F3F54D4C}"/>
              </a:ext>
            </a:extLst>
          </p:cNvPr>
          <p:cNvGraphicFramePr>
            <a:graphicFrameLocks noGrp="1"/>
          </p:cNvGraphicFramePr>
          <p:nvPr/>
        </p:nvGraphicFramePr>
        <p:xfrm>
          <a:off x="428965" y="1099929"/>
          <a:ext cx="5348252" cy="5487901"/>
        </p:xfrm>
        <a:graphic>
          <a:graphicData uri="http://schemas.openxmlformats.org/drawingml/2006/table">
            <a:tbl>
              <a:tblPr firstRow="1" bandRow="1">
                <a:tableStyleId>{5C22544A-7EE6-4342-B048-85BDC9FD1C3A}</a:tableStyleId>
              </a:tblPr>
              <a:tblGrid>
                <a:gridCol w="2657266">
                  <a:extLst>
                    <a:ext uri="{9D8B030D-6E8A-4147-A177-3AD203B41FA5}">
                      <a16:colId xmlns:a16="http://schemas.microsoft.com/office/drawing/2014/main" val="3539760417"/>
                    </a:ext>
                  </a:extLst>
                </a:gridCol>
                <a:gridCol w="2690986">
                  <a:extLst>
                    <a:ext uri="{9D8B030D-6E8A-4147-A177-3AD203B41FA5}">
                      <a16:colId xmlns:a16="http://schemas.microsoft.com/office/drawing/2014/main" val="1009498805"/>
                    </a:ext>
                  </a:extLst>
                </a:gridCol>
              </a:tblGrid>
              <a:tr h="218228">
                <a:tc>
                  <a:txBody>
                    <a:bodyPr/>
                    <a:lstStyle/>
                    <a:p>
                      <a:pPr algn="ctr"/>
                      <a:r>
                        <a:rPr lang="en-GB" sz="2000" dirty="0">
                          <a:latin typeface="Helvetica Neue"/>
                        </a:rPr>
                        <a:t>Students</a:t>
                      </a:r>
                    </a:p>
                  </a:txBody>
                  <a:tcPr anchor="ctr">
                    <a:solidFill>
                      <a:srgbClr val="9E0059"/>
                    </a:solidFill>
                  </a:tcPr>
                </a:tc>
                <a:tc>
                  <a:txBody>
                    <a:bodyPr/>
                    <a:lstStyle/>
                    <a:p>
                      <a:pPr algn="ctr"/>
                      <a:r>
                        <a:rPr lang="en-GB" sz="2000" dirty="0">
                          <a:latin typeface="Helvetica Neue"/>
                        </a:rPr>
                        <a:t>Useful links</a:t>
                      </a:r>
                    </a:p>
                  </a:txBody>
                  <a:tcPr anchor="ctr">
                    <a:solidFill>
                      <a:schemeClr val="bg1">
                        <a:lumMod val="65000"/>
                      </a:schemeClr>
                    </a:solidFill>
                  </a:tcPr>
                </a:tc>
                <a:extLst>
                  <a:ext uri="{0D108BD9-81ED-4DB2-BD59-A6C34878D82A}">
                    <a16:rowId xmlns:a16="http://schemas.microsoft.com/office/drawing/2014/main" val="3250458036"/>
                  </a:ext>
                </a:extLst>
              </a:tr>
              <a:tr h="45332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1" dirty="0">
                          <a:latin typeface="Helvetica Neue"/>
                          <a:cs typeface="Century Gothic"/>
                        </a:rPr>
                        <a:t>There are lots of resources out there to help you choose the right career path.</a:t>
                      </a:r>
                    </a:p>
                  </a:txBody>
                  <a:tcPr anchor="ctr">
                    <a:solidFill>
                      <a:srgbClr val="EAB9D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100" b="1" dirty="0">
                          <a:latin typeface="Helvetica Neue"/>
                          <a:cs typeface="Century Gothic"/>
                        </a:rPr>
                        <a:t>Careers in construction can be found at:</a:t>
                      </a:r>
                    </a:p>
                    <a:p>
                      <a:pPr marL="0" marR="0" indent="0" algn="ctr" defTabSz="457200" rtl="0" eaLnBrk="1" fontAlgn="auto" latinLnBrk="0" hangingPunct="1">
                        <a:lnSpc>
                          <a:spcPct val="100000"/>
                        </a:lnSpc>
                        <a:spcBef>
                          <a:spcPts val="0"/>
                        </a:spcBef>
                        <a:spcAft>
                          <a:spcPts val="0"/>
                        </a:spcAft>
                        <a:buClrTx/>
                        <a:buSzTx/>
                        <a:buFontTx/>
                        <a:buNone/>
                        <a:tabLst/>
                        <a:defRPr/>
                      </a:pPr>
                      <a:r>
                        <a:rPr lang="en-GB" sz="1100" dirty="0">
                          <a:latin typeface="Helvetica Neue"/>
                          <a:hlinkClick r:id="rId3"/>
                        </a:rPr>
                        <a:t>https://www.goconstruct.org/routes-into-construction/useful-qualifications-to-get-into-construction/</a:t>
                      </a:r>
                      <a:endParaRPr lang="en-GB" sz="1100" b="1" dirty="0">
                        <a:latin typeface="Helvetica Neue"/>
                        <a:cs typeface="Century Gothic"/>
                      </a:endParaRPr>
                    </a:p>
                  </a:txBody>
                  <a:tcPr anchor="ctr"/>
                </a:tc>
                <a:extLst>
                  <a:ext uri="{0D108BD9-81ED-4DB2-BD59-A6C34878D82A}">
                    <a16:rowId xmlns:a16="http://schemas.microsoft.com/office/drawing/2014/main" val="2116682161"/>
                  </a:ext>
                </a:extLst>
              </a:tr>
              <a:tr h="78897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Helvetica Neue"/>
                          <a:ea typeface="Lato" panose="020F0502020204030203" pitchFamily="34" charset="0"/>
                          <a:cs typeface="Lato" panose="020F0502020204030203" pitchFamily="34" charset="0"/>
                        </a:rPr>
                        <a:t>The Royal Navy advice on joining can be found at: </a:t>
                      </a:r>
                      <a:r>
                        <a:rPr lang="en-GB" sz="1100" dirty="0">
                          <a:latin typeface="Helvetica Neue"/>
                          <a:hlinkClick r:id="rId4"/>
                        </a:rPr>
                        <a:t>https://www.royalnavy.mod.uk/careers/joining/get-in-contact</a:t>
                      </a:r>
                      <a:endParaRPr lang="en-US" sz="1100" b="1" dirty="0">
                        <a:solidFill>
                          <a:schemeClr val="tx1"/>
                        </a:solidFill>
                        <a:latin typeface="Helvetica Neue"/>
                        <a:ea typeface="Lato" panose="020F0502020204030203" pitchFamily="34" charset="0"/>
                        <a:cs typeface="Lato" panose="020F0502020204030203" pitchFamily="34" charset="0"/>
                      </a:endParaRPr>
                    </a:p>
                  </a:txBody>
                  <a:tcPr anchor="ctr">
                    <a:solidFill>
                      <a:srgbClr val="FBF3F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Helvetica Neue"/>
                        </a:rPr>
                        <a:t>NHS careers telephone number:</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i="0" kern="1200" dirty="0">
                          <a:solidFill>
                            <a:schemeClr val="dk1"/>
                          </a:solidFill>
                          <a:effectLst/>
                          <a:latin typeface="Helvetica Neue"/>
                          <a:ea typeface="+mn-ea"/>
                          <a:cs typeface="+mn-cs"/>
                        </a:rPr>
                        <a:t>0345 60 60 655</a:t>
                      </a:r>
                      <a:endParaRPr lang="en-GB" sz="1100" dirty="0">
                        <a:solidFill>
                          <a:schemeClr val="tx1"/>
                        </a:solidFill>
                        <a:latin typeface="Helvetica Neue"/>
                      </a:endParaRPr>
                    </a:p>
                  </a:txBody>
                  <a:tcPr anchor="ctr"/>
                </a:tc>
                <a:extLst>
                  <a:ext uri="{0D108BD9-81ED-4DB2-BD59-A6C34878D82A}">
                    <a16:rowId xmlns:a16="http://schemas.microsoft.com/office/drawing/2014/main" val="124906620"/>
                  </a:ext>
                </a:extLst>
              </a:tr>
              <a:tr h="696650">
                <a:tc>
                  <a:txBody>
                    <a:bodyPr/>
                    <a:lstStyle/>
                    <a:p>
                      <a:pPr algn="ctr"/>
                      <a:r>
                        <a:rPr lang="en-GB" sz="1100" b="1" u="none" dirty="0">
                          <a:latin typeface="Helvetica Neue"/>
                          <a:cs typeface="Century Gothic"/>
                        </a:rPr>
                        <a:t>The NHS website supporting qualifications and training:</a:t>
                      </a:r>
                    </a:p>
                    <a:p>
                      <a:pPr algn="ctr"/>
                      <a:r>
                        <a:rPr lang="en-GB" sz="1050" dirty="0">
                          <a:latin typeface="Helvetica Neue"/>
                          <a:hlinkClick r:id="rId5"/>
                        </a:rPr>
                        <a:t>https://www.healthcareers.nhs.uk/career-planning/study-and-training</a:t>
                      </a:r>
                      <a:endParaRPr lang="en-GB" sz="1050" dirty="0">
                        <a:latin typeface="Helvetica Neue"/>
                      </a:endParaRPr>
                    </a:p>
                    <a:p>
                      <a:pPr algn="ctr"/>
                      <a:endParaRPr lang="en-GB" sz="1050" dirty="0">
                        <a:latin typeface="Helvetica Neue"/>
                        <a:cs typeface="Helvetica Neue"/>
                      </a:endParaRPr>
                    </a:p>
                    <a:p>
                      <a:pPr algn="ctr"/>
                      <a:r>
                        <a:rPr lang="en-US" sz="1050" u="sng" kern="1200" dirty="0">
                          <a:solidFill>
                            <a:schemeClr val="dk1"/>
                          </a:solidFill>
                          <a:latin typeface="Helvetica Neue"/>
                          <a:ea typeface="+mn-ea"/>
                          <a:cs typeface="Helvetica Neue"/>
                          <a:hlinkClick r:id="rId6"/>
                        </a:rPr>
                        <a:t>https://www.healthcareers.nhs.uk/explore-roles/allied-health-professionals </a:t>
                      </a:r>
                      <a:endParaRPr lang="en-GB" sz="1050" u="sng" dirty="0">
                        <a:latin typeface="Helvetica Neue"/>
                        <a:cs typeface="Helvetica Neue"/>
                      </a:endParaRPr>
                    </a:p>
                  </a:txBody>
                  <a:tcPr anchor="ctr">
                    <a:solidFill>
                      <a:srgbClr val="EAB9D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Helvetica Neue"/>
                        </a:rPr>
                        <a:t>The City and Guilds qualifications and apprenticeships: </a:t>
                      </a:r>
                      <a:r>
                        <a:rPr lang="en-GB" sz="1100" dirty="0">
                          <a:latin typeface="Helvetica Neue"/>
                          <a:hlinkClick r:id="rId7"/>
                        </a:rPr>
                        <a:t>https://www.cityandguilds.com/help/contact-us</a:t>
                      </a:r>
                      <a:endParaRPr lang="en-GB" sz="1100" dirty="0">
                        <a:solidFill>
                          <a:schemeClr val="tx1"/>
                        </a:solidFill>
                        <a:latin typeface="Helvetica Neue"/>
                      </a:endParaRPr>
                    </a:p>
                  </a:txBody>
                  <a:tcPr anchor="ctr"/>
                </a:tc>
                <a:extLst>
                  <a:ext uri="{0D108BD9-81ED-4DB2-BD59-A6C34878D82A}">
                    <a16:rowId xmlns:a16="http://schemas.microsoft.com/office/drawing/2014/main" val="1563765150"/>
                  </a:ext>
                </a:extLst>
              </a:tr>
              <a:tr h="881304">
                <a:tc>
                  <a:txBody>
                    <a:bodyPr/>
                    <a:lstStyle/>
                    <a:p>
                      <a:pPr algn="ctr"/>
                      <a:r>
                        <a:rPr lang="en-GB" sz="1100" b="1" u="none" dirty="0">
                          <a:latin typeface="Helvetica Neue"/>
                          <a:cs typeface="Century Gothic"/>
                        </a:rPr>
                        <a:t>Information on creative careers can be found at:</a:t>
                      </a:r>
                    </a:p>
                    <a:p>
                      <a:pPr algn="ctr"/>
                      <a:r>
                        <a:rPr lang="en-GB" sz="1100" dirty="0">
                          <a:latin typeface="Helvetica Neue"/>
                          <a:hlinkClick r:id="rId8"/>
                        </a:rPr>
                        <a:t>https://ccskills.org.uk/careers</a:t>
                      </a:r>
                      <a:endParaRPr lang="en-GB" sz="1100" b="1" u="sng" dirty="0">
                        <a:latin typeface="Helvetica Neue"/>
                        <a:cs typeface="Century Gothic"/>
                      </a:endParaRPr>
                    </a:p>
                  </a:txBody>
                  <a:tcPr anchor="ctr">
                    <a:solidFill>
                      <a:srgbClr val="FBF3F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0" i="0" kern="1200" dirty="0" err="1">
                          <a:solidFill>
                            <a:schemeClr val="dk1"/>
                          </a:solidFill>
                          <a:effectLst/>
                          <a:latin typeface="Helvetica Neue"/>
                          <a:ea typeface="+mn-ea"/>
                          <a:cs typeface="+mn-cs"/>
                        </a:rPr>
                        <a:t>ScreenSkills</a:t>
                      </a:r>
                      <a:r>
                        <a:rPr lang="en-GB" sz="1100" b="0" i="0" kern="1200" dirty="0">
                          <a:solidFill>
                            <a:schemeClr val="dk1"/>
                          </a:solidFill>
                          <a:effectLst/>
                          <a:latin typeface="Helvetica Neue"/>
                          <a:ea typeface="+mn-ea"/>
                          <a:cs typeface="+mn-cs"/>
                        </a:rPr>
                        <a:t> is the industry-led skills body for the UK's screen-based creative industries - animation, film, games, television including children's TV and high-end drama, VFX and immersive technology.</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latin typeface="Helvetica Neue"/>
                          <a:hlinkClick r:id="rId9"/>
                        </a:rPr>
                        <a:t>https://www.screenskills.com/careers/</a:t>
                      </a:r>
                      <a:endParaRPr lang="en-GB" sz="1100" dirty="0">
                        <a:solidFill>
                          <a:schemeClr val="tx1"/>
                        </a:solidFill>
                        <a:latin typeface="Helvetica Neue"/>
                      </a:endParaRPr>
                    </a:p>
                  </a:txBody>
                  <a:tcPr anchor="ctr"/>
                </a:tc>
                <a:extLst>
                  <a:ext uri="{0D108BD9-81ED-4DB2-BD59-A6C34878D82A}">
                    <a16:rowId xmlns:a16="http://schemas.microsoft.com/office/drawing/2014/main" val="3275079958"/>
                  </a:ext>
                </a:extLst>
              </a:tr>
              <a:tr h="881304">
                <a:tc>
                  <a:txBody>
                    <a:bodyPr/>
                    <a:lstStyle/>
                    <a:p>
                      <a:pPr algn="ctr"/>
                      <a:r>
                        <a:rPr lang="en-GB" sz="1100" b="1" u="none" dirty="0">
                          <a:latin typeface="Helvetica Neue"/>
                          <a:cs typeface="Century Gothic"/>
                        </a:rPr>
                        <a:t>BBC Bitesize is also a good source of information:</a:t>
                      </a:r>
                    </a:p>
                    <a:p>
                      <a:pPr algn="ctr"/>
                      <a:r>
                        <a:rPr lang="en-GB" sz="1100" dirty="0">
                          <a:latin typeface="Helvetica Neue"/>
                          <a:hlinkClick r:id="rId10"/>
                        </a:rPr>
                        <a:t>https://www.bbc.co.uk/bitesize/careers</a:t>
                      </a:r>
                      <a:endParaRPr lang="en-GB" sz="1100" b="1" u="sng" dirty="0">
                        <a:latin typeface="Helvetica Neue"/>
                        <a:cs typeface="Century Gothic"/>
                      </a:endParaRPr>
                    </a:p>
                  </a:txBody>
                  <a:tcPr anchor="ctr">
                    <a:solidFill>
                      <a:srgbClr val="EAB9D5"/>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Helvetica Neue"/>
                        </a:rPr>
                        <a:t>The National Careers Service:</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dirty="0">
                          <a:latin typeface="Helvetica Neue"/>
                          <a:hlinkClick r:id="rId11"/>
                        </a:rPr>
                        <a:t>https://nationalcareers.service.gov.uk/</a:t>
                      </a:r>
                      <a:endParaRPr lang="en-GB" sz="1100" dirty="0">
                        <a:solidFill>
                          <a:schemeClr val="tx1"/>
                        </a:solidFill>
                        <a:latin typeface="Helvetica Neue"/>
                      </a:endParaRPr>
                    </a:p>
                  </a:txBody>
                  <a:tcPr anchor="ctr"/>
                </a:tc>
                <a:extLst>
                  <a:ext uri="{0D108BD9-81ED-4DB2-BD59-A6C34878D82A}">
                    <a16:rowId xmlns:a16="http://schemas.microsoft.com/office/drawing/2014/main" val="541946408"/>
                  </a:ext>
                </a:extLst>
              </a:tr>
            </a:tbl>
          </a:graphicData>
        </a:graphic>
      </p:graphicFrame>
      <p:sp>
        <p:nvSpPr>
          <p:cNvPr id="5" name="Rectangle 4">
            <a:extLst>
              <a:ext uri="{FF2B5EF4-FFF2-40B4-BE49-F238E27FC236}">
                <a16:creationId xmlns:a16="http://schemas.microsoft.com/office/drawing/2014/main" id="{C6F83758-BF03-4C87-A167-2C9615863AA5}"/>
              </a:ext>
            </a:extLst>
          </p:cNvPr>
          <p:cNvSpPr/>
          <p:nvPr/>
        </p:nvSpPr>
        <p:spPr>
          <a:xfrm>
            <a:off x="501447" y="444823"/>
            <a:ext cx="8326633" cy="523220"/>
          </a:xfrm>
          <a:prstGeom prst="rect">
            <a:avLst/>
          </a:prstGeom>
        </p:spPr>
        <p:txBody>
          <a:bodyPr wrap="square">
            <a:spAutoFit/>
          </a:bodyPr>
          <a:lstStyle/>
          <a:p>
            <a:pPr algn="ctr">
              <a:buSzPct val="25000"/>
            </a:pPr>
            <a:r>
              <a:rPr lang="en-GB" sz="2800" b="1" dirty="0">
                <a:latin typeface="Century Gothic" panose="020B0502020202020204" pitchFamily="34" charset="0"/>
                <a:ea typeface="Lato"/>
                <a:cs typeface="Lato"/>
                <a:sym typeface="Lato"/>
              </a:rPr>
              <a:t>Need more information</a:t>
            </a:r>
          </a:p>
        </p:txBody>
      </p:sp>
      <p:sp>
        <p:nvSpPr>
          <p:cNvPr id="6" name="Shape 102">
            <a:extLst>
              <a:ext uri="{FF2B5EF4-FFF2-40B4-BE49-F238E27FC236}">
                <a16:creationId xmlns:a16="http://schemas.microsoft.com/office/drawing/2014/main" id="{D1451A66-753B-4C9E-8F4F-B69132F71CC0}"/>
              </a:ext>
            </a:extLst>
          </p:cNvPr>
          <p:cNvSpPr txBox="1"/>
          <p:nvPr/>
        </p:nvSpPr>
        <p:spPr>
          <a:xfrm>
            <a:off x="7334943" y="6593964"/>
            <a:ext cx="1701551" cy="28803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GB" sz="1100" b="0" u="none" dirty="0">
                <a:solidFill>
                  <a:srgbClr val="2D2D2D"/>
                </a:solidFill>
                <a:latin typeface="Century Gothic" panose="020B0502020202020204" pitchFamily="34" charset="0"/>
                <a:ea typeface="Lato"/>
                <a:cs typeface="Lato"/>
                <a:sym typeface="Lato"/>
              </a:rPr>
              <a:t> </a:t>
            </a:r>
            <a:r>
              <a:rPr lang="en-GB" sz="1000" b="0" u="none" dirty="0">
                <a:solidFill>
                  <a:srgbClr val="2D2D2D"/>
                </a:solidFill>
                <a:latin typeface="Century Gothic" panose="020B0502020202020204" pitchFamily="34" charset="0"/>
                <a:ea typeface="Lato"/>
                <a:cs typeface="Lato"/>
                <a:sym typeface="Lato"/>
              </a:rPr>
              <a:t>©VotesforSchools2020</a:t>
            </a:r>
          </a:p>
        </p:txBody>
      </p:sp>
      <p:pic>
        <p:nvPicPr>
          <p:cNvPr id="9" name="Picture 8">
            <a:extLst>
              <a:ext uri="{FF2B5EF4-FFF2-40B4-BE49-F238E27FC236}">
                <a16:creationId xmlns:a16="http://schemas.microsoft.com/office/drawing/2014/main" id="{21520D94-9EBA-4A4E-9BA1-7E759A9CE73C}"/>
              </a:ext>
            </a:extLst>
          </p:cNvPr>
          <p:cNvPicPr>
            <a:picLocks noChangeAspect="1"/>
          </p:cNvPicPr>
          <p:nvPr/>
        </p:nvPicPr>
        <p:blipFill>
          <a:blip r:embed="rId12"/>
          <a:stretch>
            <a:fillRect/>
          </a:stretch>
        </p:blipFill>
        <p:spPr>
          <a:xfrm>
            <a:off x="8050531" y="303521"/>
            <a:ext cx="829128" cy="664522"/>
          </a:xfrm>
          <a:prstGeom prst="rect">
            <a:avLst/>
          </a:prstGeom>
        </p:spPr>
      </p:pic>
      <p:pic>
        <p:nvPicPr>
          <p:cNvPr id="3" name="Picture 2">
            <a:extLst>
              <a:ext uri="{FF2B5EF4-FFF2-40B4-BE49-F238E27FC236}">
                <a16:creationId xmlns:a16="http://schemas.microsoft.com/office/drawing/2014/main" id="{DB1F511A-7C40-4C20-BA51-8BFB35823D3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777386" y="1290791"/>
            <a:ext cx="3102273" cy="856721"/>
          </a:xfrm>
          <a:prstGeom prst="rect">
            <a:avLst/>
          </a:prstGeom>
        </p:spPr>
      </p:pic>
      <p:pic>
        <p:nvPicPr>
          <p:cNvPr id="12" name="Picture 11">
            <a:extLst>
              <a:ext uri="{FF2B5EF4-FFF2-40B4-BE49-F238E27FC236}">
                <a16:creationId xmlns:a16="http://schemas.microsoft.com/office/drawing/2014/main" id="{2EDD9CC1-4CB5-4208-BACD-F448F705EA7F}"/>
              </a:ext>
            </a:extLst>
          </p:cNvPr>
          <p:cNvPicPr/>
          <p:nvPr/>
        </p:nvPicPr>
        <p:blipFill>
          <a:blip r:embed="rId14">
            <a:extLst>
              <a:ext uri="{28A0092B-C50C-407E-A947-70E740481C1C}">
                <a14:useLocalDpi xmlns:a14="http://schemas.microsoft.com/office/drawing/2010/main"/>
              </a:ext>
            </a:extLst>
          </a:blip>
          <a:srcRect/>
          <a:stretch>
            <a:fillRect/>
          </a:stretch>
        </p:blipFill>
        <p:spPr bwMode="auto">
          <a:xfrm>
            <a:off x="6114235" y="2147512"/>
            <a:ext cx="2618996" cy="566156"/>
          </a:xfrm>
          <a:prstGeom prst="rect">
            <a:avLst/>
          </a:prstGeom>
          <a:noFill/>
          <a:ln>
            <a:noFill/>
          </a:ln>
        </p:spPr>
      </p:pic>
      <p:pic>
        <p:nvPicPr>
          <p:cNvPr id="4" name="Picture 3">
            <a:extLst>
              <a:ext uri="{FF2B5EF4-FFF2-40B4-BE49-F238E27FC236}">
                <a16:creationId xmlns:a16="http://schemas.microsoft.com/office/drawing/2014/main" id="{956B6C7E-9EE8-41BF-B8D2-538EC6E5EB2B}"/>
              </a:ext>
            </a:extLst>
          </p:cNvPr>
          <p:cNvPicPr>
            <a:picLocks noChangeAspect="1"/>
          </p:cNvPicPr>
          <p:nvPr/>
        </p:nvPicPr>
        <p:blipFill>
          <a:blip r:embed="rId15"/>
          <a:stretch>
            <a:fillRect/>
          </a:stretch>
        </p:blipFill>
        <p:spPr>
          <a:xfrm>
            <a:off x="6115147" y="3752634"/>
            <a:ext cx="1030313" cy="1243692"/>
          </a:xfrm>
          <a:prstGeom prst="rect">
            <a:avLst/>
          </a:prstGeom>
        </p:spPr>
      </p:pic>
      <p:pic>
        <p:nvPicPr>
          <p:cNvPr id="14" name="Picture 13"/>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283351" y="3000314"/>
            <a:ext cx="2103183" cy="498363"/>
          </a:xfrm>
          <a:prstGeom prst="rect">
            <a:avLst/>
          </a:prstGeom>
        </p:spPr>
      </p:pic>
      <p:pic>
        <p:nvPicPr>
          <p:cNvPr id="16" name="Picture 1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489539" y="3752634"/>
            <a:ext cx="1243692" cy="1243692"/>
          </a:xfrm>
          <a:prstGeom prst="rect">
            <a:avLst/>
          </a:prstGeom>
        </p:spPr>
      </p:pic>
      <p:pic>
        <p:nvPicPr>
          <p:cNvPr id="7" name="Picture 6"/>
          <p:cNvPicPr>
            <a:picLocks noChangeAspect="1"/>
          </p:cNvPicPr>
          <p:nvPr/>
        </p:nvPicPr>
        <p:blipFill>
          <a:blip r:embed="rId18"/>
          <a:stretch>
            <a:fillRect/>
          </a:stretch>
        </p:blipFill>
        <p:spPr>
          <a:xfrm>
            <a:off x="6667419" y="5120437"/>
            <a:ext cx="1719115" cy="1473527"/>
          </a:xfrm>
          <a:prstGeom prst="rect">
            <a:avLst/>
          </a:prstGeom>
        </p:spPr>
      </p:pic>
    </p:spTree>
    <p:extLst>
      <p:ext uri="{BB962C8B-B14F-4D97-AF65-F5344CB8AC3E}">
        <p14:creationId xmlns:p14="http://schemas.microsoft.com/office/powerpoint/2010/main" val="1103913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8"/>
          <p:cNvSpPr/>
          <p:nvPr/>
        </p:nvSpPr>
        <p:spPr>
          <a:xfrm>
            <a:off x="81553" y="116634"/>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Century Gothic" panose="020B0502020202020204" pitchFamily="34" charset="0"/>
              <a:ea typeface="Calibri"/>
              <a:cs typeface="Calibri"/>
              <a:sym typeface="Calibri"/>
            </a:endParaRPr>
          </a:p>
        </p:txBody>
      </p:sp>
      <p:pic>
        <p:nvPicPr>
          <p:cNvPr id="9" name="Picture 8" descr="A close up of a logo&#10;&#10;Description automatically generated">
            <a:extLst>
              <a:ext uri="{FF2B5EF4-FFF2-40B4-BE49-F238E27FC236}">
                <a16:creationId xmlns:a16="http://schemas.microsoft.com/office/drawing/2014/main" id="{07EE58D1-73D1-4774-AEC1-AE5F83050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629" y="6084086"/>
            <a:ext cx="3468029" cy="496431"/>
          </a:xfrm>
          <a:prstGeom prst="rect">
            <a:avLst/>
          </a:prstGeom>
        </p:spPr>
      </p:pic>
      <p:pic>
        <p:nvPicPr>
          <p:cNvPr id="10" name="Picture 9">
            <a:extLst>
              <a:ext uri="{FF2B5EF4-FFF2-40B4-BE49-F238E27FC236}">
                <a16:creationId xmlns:a16="http://schemas.microsoft.com/office/drawing/2014/main" id="{16C6719B-C0D1-44DC-9263-C5829FA60170}"/>
              </a:ext>
            </a:extLst>
          </p:cNvPr>
          <p:cNvPicPr>
            <a:picLocks noChangeAspect="1"/>
          </p:cNvPicPr>
          <p:nvPr/>
        </p:nvPicPr>
        <p:blipFill>
          <a:blip r:embed="rId4"/>
          <a:stretch>
            <a:fillRect/>
          </a:stretch>
        </p:blipFill>
        <p:spPr>
          <a:xfrm>
            <a:off x="267629" y="4828756"/>
            <a:ext cx="988260" cy="1199986"/>
          </a:xfrm>
          <a:prstGeom prst="rect">
            <a:avLst/>
          </a:prstGeom>
        </p:spPr>
      </p:pic>
      <p:pic>
        <p:nvPicPr>
          <p:cNvPr id="13" name="Picture 12">
            <a:extLst>
              <a:ext uri="{FF2B5EF4-FFF2-40B4-BE49-F238E27FC236}">
                <a16:creationId xmlns:a16="http://schemas.microsoft.com/office/drawing/2014/main" id="{7D6B2AD3-EEDB-41D1-BF54-71F5A8B5AC42}"/>
              </a:ext>
            </a:extLst>
          </p:cNvPr>
          <p:cNvPicPr>
            <a:picLocks noChangeAspect="1"/>
          </p:cNvPicPr>
          <p:nvPr/>
        </p:nvPicPr>
        <p:blipFill>
          <a:blip r:embed="rId5"/>
          <a:stretch>
            <a:fillRect/>
          </a:stretch>
        </p:blipFill>
        <p:spPr>
          <a:xfrm>
            <a:off x="3571535" y="4862496"/>
            <a:ext cx="2359587" cy="1179794"/>
          </a:xfrm>
          <a:prstGeom prst="rect">
            <a:avLst/>
          </a:prstGeom>
          <a:ln>
            <a:noFill/>
          </a:ln>
        </p:spPr>
      </p:pic>
      <p:sp>
        <p:nvSpPr>
          <p:cNvPr id="14" name="Rectangle 13">
            <a:extLst>
              <a:ext uri="{FF2B5EF4-FFF2-40B4-BE49-F238E27FC236}">
                <a16:creationId xmlns:a16="http://schemas.microsoft.com/office/drawing/2014/main" id="{4B5F58C8-F18D-467F-8A80-1F5DB9D6D0AF}"/>
              </a:ext>
            </a:extLst>
          </p:cNvPr>
          <p:cNvSpPr/>
          <p:nvPr/>
        </p:nvSpPr>
        <p:spPr>
          <a:xfrm>
            <a:off x="30463" y="4274758"/>
            <a:ext cx="9144000" cy="369332"/>
          </a:xfrm>
          <a:prstGeom prst="rect">
            <a:avLst/>
          </a:prstGeom>
        </p:spPr>
        <p:txBody>
          <a:bodyPr wrap="square">
            <a:spAutoFit/>
          </a:bodyPr>
          <a:lstStyle/>
          <a:p>
            <a:pPr algn="ctr"/>
            <a:r>
              <a:rPr lang="en-GB" b="1" dirty="0">
                <a:latin typeface="Helvetica Neue"/>
              </a:rPr>
              <a:t>Produced in association with</a:t>
            </a:r>
          </a:p>
        </p:txBody>
      </p:sp>
      <p:pic>
        <p:nvPicPr>
          <p:cNvPr id="15" name="Picture 14"/>
          <p:cNvPicPr>
            <a:picLocks noChangeAspect="1"/>
          </p:cNvPicPr>
          <p:nvPr/>
        </p:nvPicPr>
        <p:blipFill>
          <a:blip r:embed="rId6"/>
          <a:stretch>
            <a:fillRect/>
          </a:stretch>
        </p:blipFill>
        <p:spPr>
          <a:xfrm>
            <a:off x="6156972" y="2840745"/>
            <a:ext cx="1915623" cy="1314783"/>
          </a:xfrm>
          <a:prstGeom prst="rect">
            <a:avLst/>
          </a:prstGeom>
        </p:spPr>
      </p:pic>
      <p:pic>
        <p:nvPicPr>
          <p:cNvPr id="17"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69575" y="5235221"/>
            <a:ext cx="2103183" cy="498363"/>
          </a:xfrm>
          <a:prstGeom prst="rect">
            <a:avLst/>
          </a:prstGeom>
        </p:spPr>
      </p:pic>
      <p:pic>
        <p:nvPicPr>
          <p:cNvPr id="18" name="Picture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58123" y="4920306"/>
            <a:ext cx="1121984" cy="1121984"/>
          </a:xfrm>
          <a:prstGeom prst="rect">
            <a:avLst/>
          </a:prstGeom>
        </p:spPr>
      </p:pic>
      <p:pic>
        <p:nvPicPr>
          <p:cNvPr id="20" name="Picture 1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54199" y="2762820"/>
            <a:ext cx="2633730" cy="1153342"/>
          </a:xfrm>
          <a:prstGeom prst="rect">
            <a:avLst/>
          </a:prstGeom>
        </p:spPr>
      </p:pic>
      <p:sp>
        <p:nvSpPr>
          <p:cNvPr id="2" name="TextBox 1"/>
          <p:cNvSpPr txBox="1"/>
          <p:nvPr/>
        </p:nvSpPr>
        <p:spPr>
          <a:xfrm>
            <a:off x="1255889" y="2393488"/>
            <a:ext cx="1402978" cy="369332"/>
          </a:xfrm>
          <a:prstGeom prst="rect">
            <a:avLst/>
          </a:prstGeom>
          <a:noFill/>
        </p:spPr>
        <p:txBody>
          <a:bodyPr wrap="none" rtlCol="0">
            <a:spAutoFit/>
          </a:bodyPr>
          <a:lstStyle/>
          <a:p>
            <a:r>
              <a:rPr lang="en-US" b="1" dirty="0">
                <a:latin typeface="Helvetica Neue"/>
                <a:cs typeface="Helvetica Neue"/>
              </a:rPr>
              <a:t>Supporting</a:t>
            </a:r>
          </a:p>
        </p:txBody>
      </p:sp>
      <p:sp>
        <p:nvSpPr>
          <p:cNvPr id="21" name="TextBox 20"/>
          <p:cNvSpPr txBox="1"/>
          <p:nvPr/>
        </p:nvSpPr>
        <p:spPr>
          <a:xfrm>
            <a:off x="6271639" y="2393488"/>
            <a:ext cx="1710725" cy="369332"/>
          </a:xfrm>
          <a:prstGeom prst="rect">
            <a:avLst/>
          </a:prstGeom>
          <a:noFill/>
        </p:spPr>
        <p:txBody>
          <a:bodyPr wrap="none" rtlCol="0">
            <a:spAutoFit/>
          </a:bodyPr>
          <a:lstStyle/>
          <a:p>
            <a:r>
              <a:rPr lang="en-US" b="1" dirty="0">
                <a:latin typeface="Helvetica Neue"/>
                <a:cs typeface="Helvetica Neue"/>
              </a:rPr>
              <a:t>Sponsored by</a:t>
            </a:r>
          </a:p>
        </p:txBody>
      </p:sp>
      <p:pic>
        <p:nvPicPr>
          <p:cNvPr id="22" name="Picture 21" descr="wow-show-logo_cmyk_pos.eps"/>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199714" y="653302"/>
            <a:ext cx="2415571" cy="1931498"/>
          </a:xfrm>
          <a:prstGeom prst="rect">
            <a:avLst/>
          </a:prstGeom>
        </p:spPr>
      </p:pic>
      <p:pic>
        <p:nvPicPr>
          <p:cNvPr id="3" name="Picture 2"/>
          <p:cNvPicPr>
            <a:picLocks noChangeAspect="1"/>
          </p:cNvPicPr>
          <p:nvPr/>
        </p:nvPicPr>
        <p:blipFill>
          <a:blip r:embed="rId11"/>
          <a:stretch>
            <a:fillRect/>
          </a:stretch>
        </p:blipFill>
        <p:spPr>
          <a:xfrm>
            <a:off x="7279866" y="4828756"/>
            <a:ext cx="1585458" cy="1358964"/>
          </a:xfrm>
          <a:prstGeom prst="rect">
            <a:avLst/>
          </a:prstGeom>
        </p:spPr>
      </p:pic>
    </p:spTree>
    <p:extLst>
      <p:ext uri="{BB962C8B-B14F-4D97-AF65-F5344CB8AC3E}">
        <p14:creationId xmlns:p14="http://schemas.microsoft.com/office/powerpoint/2010/main" val="34652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1FC2B6-14A7-40DA-A717-C2F1650F5EC8}"/>
              </a:ext>
            </a:extLst>
          </p:cNvPr>
          <p:cNvPicPr>
            <a:picLocks noChangeAspect="1"/>
          </p:cNvPicPr>
          <p:nvPr/>
        </p:nvPicPr>
        <p:blipFill>
          <a:blip r:embed="rId3"/>
          <a:stretch>
            <a:fillRect/>
          </a:stretch>
        </p:blipFill>
        <p:spPr>
          <a:xfrm>
            <a:off x="4491997" y="1809979"/>
            <a:ext cx="1701454" cy="1125577"/>
          </a:xfrm>
          <a:prstGeom prst="rect">
            <a:avLst/>
          </a:prstGeom>
        </p:spPr>
      </p:pic>
      <p:pic>
        <p:nvPicPr>
          <p:cNvPr id="18" name="Picture 2" descr="Image result for wow careers">
            <a:extLst>
              <a:ext uri="{FF2B5EF4-FFF2-40B4-BE49-F238E27FC236}">
                <a16:creationId xmlns:a16="http://schemas.microsoft.com/office/drawing/2014/main" id="{A39FCC6F-6C22-4790-9670-B99374443397}"/>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114304" y="186225"/>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31" name="Shape 102">
            <a:extLst>
              <a:ext uri="{FF2B5EF4-FFF2-40B4-BE49-F238E27FC236}">
                <a16:creationId xmlns:a16="http://schemas.microsoft.com/office/drawing/2014/main" id="{AAA1CDBA-BA86-4C79-A3DF-F9EF5E17152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pitchFamily="2" charset="0"/>
                <a:ea typeface="Helvetica Neue" panose="02000503000000020004" pitchFamily="2" charset="0"/>
                <a:cs typeface="Helvetica Neue" panose="02000503000000020004" pitchFamily="2" charset="0"/>
                <a:sym typeface="Lato"/>
              </a:rPr>
              <a:t>©VotesForSchools2019</a:t>
            </a:r>
          </a:p>
        </p:txBody>
      </p:sp>
      <p:sp>
        <p:nvSpPr>
          <p:cNvPr id="29" name="Shape 114">
            <a:extLst>
              <a:ext uri="{FF2B5EF4-FFF2-40B4-BE49-F238E27FC236}">
                <a16:creationId xmlns:a16="http://schemas.microsoft.com/office/drawing/2014/main" id="{320CE8B6-3700-AC41-BDB8-785348655E54}"/>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Have you thought about a career?</a:t>
            </a:r>
          </a:p>
        </p:txBody>
      </p:sp>
      <p:sp>
        <p:nvSpPr>
          <p:cNvPr id="27" name="Cloud 26">
            <a:extLst>
              <a:ext uri="{FF2B5EF4-FFF2-40B4-BE49-F238E27FC236}">
                <a16:creationId xmlns:a16="http://schemas.microsoft.com/office/drawing/2014/main" id="{721C0108-1D92-3040-A830-7E23360CE664}"/>
              </a:ext>
            </a:extLst>
          </p:cNvPr>
          <p:cNvSpPr/>
          <p:nvPr/>
        </p:nvSpPr>
        <p:spPr>
          <a:xfrm>
            <a:off x="260401" y="787474"/>
            <a:ext cx="3675980" cy="169676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 discussion (2 mins)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Talk to a friend about a job or career you are interested in.  </a:t>
            </a:r>
          </a:p>
        </p:txBody>
      </p:sp>
      <p:sp>
        <p:nvSpPr>
          <p:cNvPr id="32" name="Rectangle: Rounded Corners 33">
            <a:extLst>
              <a:ext uri="{FF2B5EF4-FFF2-40B4-BE49-F238E27FC236}">
                <a16:creationId xmlns:a16="http://schemas.microsoft.com/office/drawing/2014/main" id="{86604472-8559-B545-BA4A-A203E5229AD9}"/>
              </a:ext>
            </a:extLst>
          </p:cNvPr>
          <p:cNvSpPr/>
          <p:nvPr/>
        </p:nvSpPr>
        <p:spPr>
          <a:xfrm>
            <a:off x="4491996" y="2908004"/>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Doctor</a:t>
            </a:r>
          </a:p>
        </p:txBody>
      </p:sp>
      <p:sp>
        <p:nvSpPr>
          <p:cNvPr id="35" name="Rectangle: Rounded Corners 33">
            <a:extLst>
              <a:ext uri="{FF2B5EF4-FFF2-40B4-BE49-F238E27FC236}">
                <a16:creationId xmlns:a16="http://schemas.microsoft.com/office/drawing/2014/main" id="{9E87F24C-040A-4F48-A539-85BE91C03788}"/>
              </a:ext>
            </a:extLst>
          </p:cNvPr>
          <p:cNvSpPr/>
          <p:nvPr/>
        </p:nvSpPr>
        <p:spPr>
          <a:xfrm>
            <a:off x="6618043" y="2908004"/>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Builder</a:t>
            </a:r>
          </a:p>
        </p:txBody>
      </p:sp>
      <p:sp>
        <p:nvSpPr>
          <p:cNvPr id="25" name="Rectangle: Rounded Corners 33">
            <a:extLst>
              <a:ext uri="{FF2B5EF4-FFF2-40B4-BE49-F238E27FC236}">
                <a16:creationId xmlns:a16="http://schemas.microsoft.com/office/drawing/2014/main" id="{54EAC907-53CD-42FD-AA0E-BE1A38600A66}"/>
              </a:ext>
            </a:extLst>
          </p:cNvPr>
          <p:cNvSpPr/>
          <p:nvPr/>
        </p:nvSpPr>
        <p:spPr>
          <a:xfrm>
            <a:off x="326451" y="5475314"/>
            <a:ext cx="3944619" cy="1043815"/>
          </a:xfrm>
          <a:prstGeom prst="round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Career:</a:t>
            </a:r>
          </a:p>
          <a:p>
            <a:pPr algn="ctr"/>
            <a:r>
              <a:rPr lang="en-GB" dirty="0">
                <a:solidFill>
                  <a:schemeClr val="tx1"/>
                </a:solidFill>
                <a:latin typeface="Helvetica Neue" panose="02000503000000020004"/>
              </a:rPr>
              <a:t>An occupation undertaken for a significant period of a person's life.</a:t>
            </a:r>
            <a:endPar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9" name="Rectangle: Rounded Corners 33">
            <a:extLst>
              <a:ext uri="{FF2B5EF4-FFF2-40B4-BE49-F238E27FC236}">
                <a16:creationId xmlns:a16="http://schemas.microsoft.com/office/drawing/2014/main" id="{D8B25A0A-3DF0-1A48-BD66-104C43700664}"/>
              </a:ext>
            </a:extLst>
          </p:cNvPr>
          <p:cNvSpPr/>
          <p:nvPr/>
        </p:nvSpPr>
        <p:spPr>
          <a:xfrm>
            <a:off x="4520773" y="3745595"/>
            <a:ext cx="3856278" cy="94630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There are 1000s of careers to think about and some that we don’t even know about yet!</a:t>
            </a:r>
          </a:p>
        </p:txBody>
      </p:sp>
      <p:sp>
        <p:nvSpPr>
          <p:cNvPr id="16" name="Shape 88">
            <a:extLst>
              <a:ext uri="{FF2B5EF4-FFF2-40B4-BE49-F238E27FC236}">
                <a16:creationId xmlns:a16="http://schemas.microsoft.com/office/drawing/2014/main" id="{37841430-C7A2-4421-8B88-08F7ED18B6B1}"/>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17" name="Pentagon 20">
            <a:extLst>
              <a:ext uri="{FF2B5EF4-FFF2-40B4-BE49-F238E27FC236}">
                <a16:creationId xmlns:a16="http://schemas.microsoft.com/office/drawing/2014/main" id="{C594BE3D-0457-469E-95A0-205B67D4900D}"/>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a:t>
            </a:r>
          </a:p>
        </p:txBody>
      </p:sp>
      <p:sp>
        <p:nvSpPr>
          <p:cNvPr id="26" name="Cloud 25">
            <a:extLst>
              <a:ext uri="{FF2B5EF4-FFF2-40B4-BE49-F238E27FC236}">
                <a16:creationId xmlns:a16="http://schemas.microsoft.com/office/drawing/2014/main" id="{C0FE9FE9-FB61-40E8-BE58-CF666E5E8585}"/>
              </a:ext>
            </a:extLst>
          </p:cNvPr>
          <p:cNvSpPr/>
          <p:nvPr/>
        </p:nvSpPr>
        <p:spPr>
          <a:xfrm>
            <a:off x="4587283" y="4834723"/>
            <a:ext cx="4191164" cy="1684405"/>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Reflect and share (1 min)</a:t>
            </a: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Has anyone thought about how they can make it happen?</a:t>
            </a:r>
          </a:p>
        </p:txBody>
      </p:sp>
      <p:sp>
        <p:nvSpPr>
          <p:cNvPr id="20" name="Rectangle: Rounded Corners 33">
            <a:extLst>
              <a:ext uri="{FF2B5EF4-FFF2-40B4-BE49-F238E27FC236}">
                <a16:creationId xmlns:a16="http://schemas.microsoft.com/office/drawing/2014/main" id="{9EFC9DE0-C94A-4431-B4E0-204CAD5393D0}"/>
              </a:ext>
            </a:extLst>
          </p:cNvPr>
          <p:cNvSpPr/>
          <p:nvPr/>
        </p:nvSpPr>
        <p:spPr>
          <a:xfrm>
            <a:off x="4491997" y="909753"/>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Teacher</a:t>
            </a:r>
          </a:p>
        </p:txBody>
      </p:sp>
      <p:sp>
        <p:nvSpPr>
          <p:cNvPr id="21" name="Rectangle: Rounded Corners 33">
            <a:extLst>
              <a:ext uri="{FF2B5EF4-FFF2-40B4-BE49-F238E27FC236}">
                <a16:creationId xmlns:a16="http://schemas.microsoft.com/office/drawing/2014/main" id="{C8E2C332-0226-452E-8642-F4DCCD5BDC86}"/>
              </a:ext>
            </a:extLst>
          </p:cNvPr>
          <p:cNvSpPr/>
          <p:nvPr/>
        </p:nvSpPr>
        <p:spPr>
          <a:xfrm>
            <a:off x="6610641" y="918026"/>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App creator</a:t>
            </a:r>
          </a:p>
        </p:txBody>
      </p:sp>
      <p:sp>
        <p:nvSpPr>
          <p:cNvPr id="22" name="Rectangle: Rounded Corners 33">
            <a:extLst>
              <a:ext uri="{FF2B5EF4-FFF2-40B4-BE49-F238E27FC236}">
                <a16:creationId xmlns:a16="http://schemas.microsoft.com/office/drawing/2014/main" id="{8DD8E4DB-D3E5-436B-B67B-9DD12FD329B5}"/>
              </a:ext>
            </a:extLst>
          </p:cNvPr>
          <p:cNvSpPr/>
          <p:nvPr/>
        </p:nvSpPr>
        <p:spPr>
          <a:xfrm>
            <a:off x="417242" y="3296006"/>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Author</a:t>
            </a:r>
          </a:p>
        </p:txBody>
      </p:sp>
      <p:sp>
        <p:nvSpPr>
          <p:cNvPr id="23" name="Rectangle: Rounded Corners 33">
            <a:extLst>
              <a:ext uri="{FF2B5EF4-FFF2-40B4-BE49-F238E27FC236}">
                <a16:creationId xmlns:a16="http://schemas.microsoft.com/office/drawing/2014/main" id="{897D03FF-9DB4-485A-9FB6-F21935B594D4}"/>
              </a:ext>
            </a:extLst>
          </p:cNvPr>
          <p:cNvSpPr/>
          <p:nvPr/>
        </p:nvSpPr>
        <p:spPr>
          <a:xfrm>
            <a:off x="2579356" y="3296006"/>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Pilot</a:t>
            </a:r>
          </a:p>
        </p:txBody>
      </p:sp>
      <p:pic>
        <p:nvPicPr>
          <p:cNvPr id="2" name="Picture 1">
            <a:extLst>
              <a:ext uri="{FF2B5EF4-FFF2-40B4-BE49-F238E27FC236}">
                <a16:creationId xmlns:a16="http://schemas.microsoft.com/office/drawing/2014/main" id="{349D192D-2C87-43E6-AF3A-7EAF6C75009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707795" y="2335168"/>
            <a:ext cx="1418179" cy="946308"/>
          </a:xfrm>
          <a:prstGeom prst="rect">
            <a:avLst/>
          </a:prstGeom>
        </p:spPr>
      </p:pic>
      <p:pic>
        <p:nvPicPr>
          <p:cNvPr id="3" name="Picture 2">
            <a:extLst>
              <a:ext uri="{FF2B5EF4-FFF2-40B4-BE49-F238E27FC236}">
                <a16:creationId xmlns:a16="http://schemas.microsoft.com/office/drawing/2014/main" id="{899521F5-A985-40A4-AB00-0293A8A95B80}"/>
              </a:ext>
            </a:extLst>
          </p:cNvPr>
          <p:cNvPicPr>
            <a:picLocks noChangeAspect="1"/>
          </p:cNvPicPr>
          <p:nvPr/>
        </p:nvPicPr>
        <p:blipFill>
          <a:blip r:embed="rId6"/>
          <a:stretch>
            <a:fillRect/>
          </a:stretch>
        </p:blipFill>
        <p:spPr>
          <a:xfrm>
            <a:off x="552313" y="2329202"/>
            <a:ext cx="1418179" cy="989200"/>
          </a:xfrm>
          <a:prstGeom prst="rect">
            <a:avLst/>
          </a:prstGeom>
        </p:spPr>
      </p:pic>
      <p:pic>
        <p:nvPicPr>
          <p:cNvPr id="4" name="Picture 3">
            <a:extLst>
              <a:ext uri="{FF2B5EF4-FFF2-40B4-BE49-F238E27FC236}">
                <a16:creationId xmlns:a16="http://schemas.microsoft.com/office/drawing/2014/main" id="{0C17651D-F34B-479D-9A9E-C6A8B137C377}"/>
              </a:ext>
            </a:extLst>
          </p:cNvPr>
          <p:cNvPicPr>
            <a:picLocks noChangeAspect="1"/>
          </p:cNvPicPr>
          <p:nvPr/>
        </p:nvPicPr>
        <p:blipFill>
          <a:blip r:embed="rId7"/>
          <a:stretch>
            <a:fillRect/>
          </a:stretch>
        </p:blipFill>
        <p:spPr>
          <a:xfrm>
            <a:off x="531229" y="4006993"/>
            <a:ext cx="1460345" cy="1197280"/>
          </a:xfrm>
          <a:prstGeom prst="rect">
            <a:avLst/>
          </a:prstGeom>
        </p:spPr>
      </p:pic>
      <p:sp>
        <p:nvSpPr>
          <p:cNvPr id="28" name="Rectangle: Rounded Corners 33">
            <a:extLst>
              <a:ext uri="{FF2B5EF4-FFF2-40B4-BE49-F238E27FC236}">
                <a16:creationId xmlns:a16="http://schemas.microsoft.com/office/drawing/2014/main" id="{D8B25A0A-3DF0-1A48-BD66-104C43700664}"/>
              </a:ext>
            </a:extLst>
          </p:cNvPr>
          <p:cNvSpPr/>
          <p:nvPr/>
        </p:nvSpPr>
        <p:spPr>
          <a:xfrm>
            <a:off x="417243" y="4709426"/>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Architect</a:t>
            </a:r>
          </a:p>
        </p:txBody>
      </p:sp>
      <p:pic>
        <p:nvPicPr>
          <p:cNvPr id="5" name="Picture 4">
            <a:extLst>
              <a:ext uri="{FF2B5EF4-FFF2-40B4-BE49-F238E27FC236}">
                <a16:creationId xmlns:a16="http://schemas.microsoft.com/office/drawing/2014/main" id="{323765D3-1FC8-4F02-9498-0DE99FED913B}"/>
              </a:ext>
            </a:extLst>
          </p:cNvPr>
          <p:cNvPicPr>
            <a:picLocks noChangeAspect="1"/>
          </p:cNvPicPr>
          <p:nvPr/>
        </p:nvPicPr>
        <p:blipFill>
          <a:blip r:embed="rId8"/>
          <a:stretch>
            <a:fillRect/>
          </a:stretch>
        </p:blipFill>
        <p:spPr>
          <a:xfrm>
            <a:off x="2653091" y="4021015"/>
            <a:ext cx="1617979" cy="946309"/>
          </a:xfrm>
          <a:prstGeom prst="rect">
            <a:avLst/>
          </a:prstGeom>
        </p:spPr>
      </p:pic>
      <p:sp>
        <p:nvSpPr>
          <p:cNvPr id="33" name="Rectangle: Rounded Corners 33">
            <a:extLst>
              <a:ext uri="{FF2B5EF4-FFF2-40B4-BE49-F238E27FC236}">
                <a16:creationId xmlns:a16="http://schemas.microsoft.com/office/drawing/2014/main" id="{5B4557BB-8351-E04E-B1ED-8595A9FA84B5}"/>
              </a:ext>
            </a:extLst>
          </p:cNvPr>
          <p:cNvSpPr/>
          <p:nvPr/>
        </p:nvSpPr>
        <p:spPr>
          <a:xfrm>
            <a:off x="2579357" y="4714367"/>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Designer</a:t>
            </a:r>
          </a:p>
        </p:txBody>
      </p:sp>
      <p:pic>
        <p:nvPicPr>
          <p:cNvPr id="7" name="Picture 6">
            <a:extLst>
              <a:ext uri="{FF2B5EF4-FFF2-40B4-BE49-F238E27FC236}">
                <a16:creationId xmlns:a16="http://schemas.microsoft.com/office/drawing/2014/main" id="{7030E19E-A544-4AF6-BF27-9E1E77C89CAA}"/>
              </a:ext>
            </a:extLst>
          </p:cNvPr>
          <p:cNvPicPr>
            <a:picLocks noChangeAspect="1"/>
          </p:cNvPicPr>
          <p:nvPr/>
        </p:nvPicPr>
        <p:blipFill>
          <a:blip r:embed="rId9"/>
          <a:stretch>
            <a:fillRect/>
          </a:stretch>
        </p:blipFill>
        <p:spPr>
          <a:xfrm>
            <a:off x="6646156" y="1784530"/>
            <a:ext cx="1622933" cy="1101276"/>
          </a:xfrm>
          <a:prstGeom prst="rect">
            <a:avLst/>
          </a:prstGeom>
        </p:spPr>
      </p:pic>
    </p:spTree>
    <p:extLst>
      <p:ext uri="{BB962C8B-B14F-4D97-AF65-F5344CB8AC3E}">
        <p14:creationId xmlns:p14="http://schemas.microsoft.com/office/powerpoint/2010/main" val="234951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19" grpId="0" animBg="1"/>
      <p:bldP spid="26" grpId="0" animBg="1"/>
      <p:bldP spid="20" grpId="0" animBg="1"/>
      <p:bldP spid="21" grpId="0" animBg="1"/>
      <p:bldP spid="22" grpId="0" animBg="1"/>
      <p:bldP spid="23" grpId="0" animBg="1"/>
      <p:bldP spid="28"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88">
            <a:extLst>
              <a:ext uri="{FF2B5EF4-FFF2-40B4-BE49-F238E27FC236}">
                <a16:creationId xmlns:a16="http://schemas.microsoft.com/office/drawing/2014/main" id="{B3665380-2CF7-4151-BEEF-35E12D4B7781}"/>
              </a:ext>
            </a:extLst>
          </p:cNvPr>
          <p:cNvSpPr/>
          <p:nvPr/>
        </p:nvSpPr>
        <p:spPr>
          <a:xfrm>
            <a:off x="107504"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a:ea typeface="Helvetica Neue" panose="02000503000000020004" pitchFamily="2" charset="0"/>
              <a:cs typeface="Helvetica Neue" panose="02000503000000020004" pitchFamily="2" charset="0"/>
              <a:sym typeface="Lato"/>
            </a:endParaRPr>
          </a:p>
        </p:txBody>
      </p:sp>
      <p:sp>
        <p:nvSpPr>
          <p:cNvPr id="31" name="Shape 102">
            <a:extLst>
              <a:ext uri="{FF2B5EF4-FFF2-40B4-BE49-F238E27FC236}">
                <a16:creationId xmlns:a16="http://schemas.microsoft.com/office/drawing/2014/main" id="{AAA1CDBA-BA86-4C79-A3DF-F9EF5E171521}"/>
              </a:ext>
            </a:extLst>
          </p:cNvPr>
          <p:cNvSpPr txBox="1"/>
          <p:nvPr/>
        </p:nvSpPr>
        <p:spPr>
          <a:xfrm>
            <a:off x="7334945" y="6593964"/>
            <a:ext cx="1701551" cy="288032"/>
          </a:xfrm>
          <a:prstGeom prst="rect">
            <a:avLst/>
          </a:prstGeom>
          <a:noFill/>
          <a:ln>
            <a:noFill/>
          </a:ln>
        </p:spPr>
        <p:txBody>
          <a:bodyPr lIns="91425" tIns="45700" rIns="91425" bIns="45700" anchor="ctr" anchorCtr="0">
            <a:noAutofit/>
          </a:bodyPr>
          <a:lstStyle/>
          <a:p>
            <a:pPr algn="r">
              <a:buSzPct val="25000"/>
            </a:pPr>
            <a:r>
              <a:rPr lang="en-GB" sz="1100" dirty="0">
                <a:solidFill>
                  <a:srgbClr val="2D2D2D"/>
                </a:solidFill>
                <a:latin typeface="Helvetica Neue" panose="02000503000000020004"/>
                <a:ea typeface="Helvetica Neue" panose="02000503000000020004" pitchFamily="2" charset="0"/>
                <a:cs typeface="Helvetica Neue" panose="02000503000000020004" pitchFamily="2" charset="0"/>
                <a:sym typeface="Lato"/>
              </a:rPr>
              <a:t> </a:t>
            </a:r>
            <a:r>
              <a:rPr lang="en-GB" sz="1000" dirty="0">
                <a:solidFill>
                  <a:srgbClr val="2D2D2D"/>
                </a:solidFill>
                <a:latin typeface="Helvetica Neue" panose="02000503000000020004"/>
                <a:ea typeface="Helvetica Neue" panose="02000503000000020004" pitchFamily="2" charset="0"/>
                <a:cs typeface="Helvetica Neue" panose="02000503000000020004" pitchFamily="2" charset="0"/>
                <a:sym typeface="Lato"/>
              </a:rPr>
              <a:t>©VotesForSchools2019</a:t>
            </a:r>
          </a:p>
        </p:txBody>
      </p:sp>
      <p:sp>
        <p:nvSpPr>
          <p:cNvPr id="29" name="Shape 114">
            <a:extLst>
              <a:ext uri="{FF2B5EF4-FFF2-40B4-BE49-F238E27FC236}">
                <a16:creationId xmlns:a16="http://schemas.microsoft.com/office/drawing/2014/main" id="{320CE8B6-3700-AC41-BDB8-785348655E54}"/>
              </a:ext>
            </a:extLst>
          </p:cNvPr>
          <p:cNvSpPr/>
          <p:nvPr/>
        </p:nvSpPr>
        <p:spPr>
          <a:xfrm>
            <a:off x="796573" y="208607"/>
            <a:ext cx="8122801" cy="538608"/>
          </a:xfrm>
          <a:prstGeom prst="rect">
            <a:avLst/>
          </a:prstGeom>
          <a:noFill/>
          <a:ln>
            <a:noFill/>
          </a:ln>
        </p:spPr>
        <p:txBody>
          <a:bodyPr lIns="91425" tIns="45700" rIns="91425" bIns="45700" anchor="t" anchorCtr="0">
            <a:noAutofit/>
          </a:bodyPr>
          <a:lstStyle/>
          <a:p>
            <a:pPr>
              <a:buSzPct val="25000"/>
            </a:pPr>
            <a:r>
              <a:rPr lang="en-GB" sz="2100" b="1" dirty="0">
                <a:latin typeface="Helvetica Neue" panose="02000503000000020004"/>
                <a:ea typeface="Helvetica Neue" panose="02000503000000020004" pitchFamily="2" charset="0"/>
                <a:cs typeface="Helvetica Neue" panose="02000503000000020004" pitchFamily="2" charset="0"/>
                <a:sym typeface="Lato"/>
              </a:rPr>
              <a:t>What comes to mind when think about a career?</a:t>
            </a:r>
          </a:p>
        </p:txBody>
      </p:sp>
      <p:sp>
        <p:nvSpPr>
          <p:cNvPr id="22" name="Rectangle: Rounded Corners 33">
            <a:extLst>
              <a:ext uri="{FF2B5EF4-FFF2-40B4-BE49-F238E27FC236}">
                <a16:creationId xmlns:a16="http://schemas.microsoft.com/office/drawing/2014/main" id="{0DAEF1CE-60B0-45EE-908E-2E9E571752BC}"/>
              </a:ext>
            </a:extLst>
          </p:cNvPr>
          <p:cNvSpPr/>
          <p:nvPr/>
        </p:nvSpPr>
        <p:spPr>
          <a:xfrm>
            <a:off x="3560656" y="5139830"/>
            <a:ext cx="5243949" cy="137011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Fun fact! </a:t>
            </a:r>
          </a:p>
          <a:p>
            <a:pPr algn="ctr"/>
            <a:r>
              <a:rPr lang="en-GB" sz="1600" dirty="0">
                <a:solidFill>
                  <a:schemeClr val="tx1"/>
                </a:solidFill>
                <a:latin typeface="Helvetica Neue" panose="02000503000000020004"/>
              </a:rPr>
              <a:t>The average time spent looking at a CV is 5-7 seconds. 1 spelling or grammar mistake and your CV will be thrown away. 76% of CVs are ignored if your email address is unprofessional.</a:t>
            </a:r>
            <a:endParaRPr lang="en-US" sz="1400" b="1"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pic>
        <p:nvPicPr>
          <p:cNvPr id="17" name="Picture 2" descr="Image result for wow careers">
            <a:extLst>
              <a:ext uri="{FF2B5EF4-FFF2-40B4-BE49-F238E27FC236}">
                <a16:creationId xmlns:a16="http://schemas.microsoft.com/office/drawing/2014/main" id="{2D7DABEE-D9DB-47D8-BBD9-4F37E40D46B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20612" y="233526"/>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9" name="Pentagon 20">
            <a:extLst>
              <a:ext uri="{FF2B5EF4-FFF2-40B4-BE49-F238E27FC236}">
                <a16:creationId xmlns:a16="http://schemas.microsoft.com/office/drawing/2014/main" id="{5779BAD4-55BB-4929-B622-E0666F4B6BA4}"/>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a:ea typeface="Helvetica Neue" panose="02000503000000020004" pitchFamily="2" charset="0"/>
                <a:cs typeface="Helvetica Neue" panose="02000503000000020004" pitchFamily="2" charset="0"/>
              </a:rPr>
              <a:t>2</a:t>
            </a:r>
          </a:p>
        </p:txBody>
      </p:sp>
      <p:sp>
        <p:nvSpPr>
          <p:cNvPr id="34" name="Rectangle: Rounded Corners 33">
            <a:extLst>
              <a:ext uri="{FF2B5EF4-FFF2-40B4-BE49-F238E27FC236}">
                <a16:creationId xmlns:a16="http://schemas.microsoft.com/office/drawing/2014/main" id="{6A4206D9-B7E3-4634-AA38-65EA35E67DEF}"/>
              </a:ext>
            </a:extLst>
          </p:cNvPr>
          <p:cNvSpPr/>
          <p:nvPr/>
        </p:nvSpPr>
        <p:spPr>
          <a:xfrm>
            <a:off x="318593" y="4800152"/>
            <a:ext cx="2930113" cy="1741138"/>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Salary:</a:t>
            </a:r>
          </a:p>
          <a:p>
            <a:pPr algn="ctr"/>
            <a:r>
              <a:rPr lang="en-GB" sz="1600" dirty="0">
                <a:solidFill>
                  <a:schemeClr val="tx1"/>
                </a:solidFill>
                <a:latin typeface="Helvetica Neue" panose="02000503000000020004"/>
              </a:rPr>
              <a:t>A fixed regular payment, typically paid on a monthly basis but often expressed as an annual sum, made by an employer to an employee.</a:t>
            </a:r>
            <a:endPar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36" name="Cloud 35">
            <a:extLst>
              <a:ext uri="{FF2B5EF4-FFF2-40B4-BE49-F238E27FC236}">
                <a16:creationId xmlns:a16="http://schemas.microsoft.com/office/drawing/2014/main" id="{F94389A3-A650-4C1B-BFA5-BC0514B19209}"/>
              </a:ext>
            </a:extLst>
          </p:cNvPr>
          <p:cNvSpPr/>
          <p:nvPr/>
        </p:nvSpPr>
        <p:spPr>
          <a:xfrm>
            <a:off x="5464098" y="989770"/>
            <a:ext cx="3371183" cy="2218132"/>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600" b="1" dirty="0">
              <a:solidFill>
                <a:schemeClr val="tx1"/>
              </a:solidFill>
              <a:latin typeface="Helvetica Neue" panose="02000503000000020004"/>
              <a:ea typeface="Helvetica Neue" panose="02000503000000020004" pitchFamily="2" charset="0"/>
              <a:cs typeface="Helvetica Neue" panose="02000503000000020004" pitchFamily="2" charset="0"/>
              <a:sym typeface="Century Gothic"/>
            </a:endParaRPr>
          </a:p>
          <a:p>
            <a:pPr algn="ctr"/>
            <a:r>
              <a:rPr lang="en-GB" sz="1600" b="1" dirty="0">
                <a:solidFill>
                  <a:schemeClr val="tx1"/>
                </a:solidFill>
                <a:latin typeface="Helvetica Neue" panose="02000503000000020004"/>
                <a:ea typeface="Helvetica Neue" panose="02000503000000020004" pitchFamily="2" charset="0"/>
                <a:cs typeface="Helvetica Neue" panose="02000503000000020004" pitchFamily="2" charset="0"/>
                <a:sym typeface="Century Gothic"/>
              </a:rPr>
              <a:t>Discuss (2 mins) </a:t>
            </a:r>
          </a:p>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sym typeface="Century Gothic"/>
              </a:rPr>
              <a:t>What do you think about when you consider a career for your future?</a:t>
            </a:r>
          </a:p>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sym typeface="Century Gothic"/>
              </a:rPr>
              <a:t>What is important to you?</a:t>
            </a:r>
          </a:p>
          <a:p>
            <a:pPr algn="ctr"/>
            <a:endParaRPr lang="en-GB" sz="1600" b="1" dirty="0">
              <a:solidFill>
                <a:schemeClr val="tx1"/>
              </a:solidFill>
              <a:latin typeface="Helvetica Neue" panose="02000503000000020004"/>
              <a:ea typeface="Helvetica Neue" panose="02000503000000020004" pitchFamily="2" charset="0"/>
              <a:cs typeface="Helvetica Neue" panose="02000503000000020004" pitchFamily="2" charset="0"/>
              <a:sym typeface="Century Gothic"/>
            </a:endParaRPr>
          </a:p>
        </p:txBody>
      </p:sp>
      <p:sp>
        <p:nvSpPr>
          <p:cNvPr id="12" name="Rectangle: Rounded Corners 33">
            <a:extLst>
              <a:ext uri="{FF2B5EF4-FFF2-40B4-BE49-F238E27FC236}">
                <a16:creationId xmlns:a16="http://schemas.microsoft.com/office/drawing/2014/main" id="{CFDDA88D-F618-43FE-B6E6-D7FFF339CFAB}"/>
              </a:ext>
            </a:extLst>
          </p:cNvPr>
          <p:cNvSpPr/>
          <p:nvPr/>
        </p:nvSpPr>
        <p:spPr>
          <a:xfrm>
            <a:off x="211285" y="1974788"/>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rPr>
              <a:t>Qualifications</a:t>
            </a:r>
          </a:p>
        </p:txBody>
      </p:sp>
      <p:sp>
        <p:nvSpPr>
          <p:cNvPr id="13" name="Rectangle: Rounded Corners 33">
            <a:extLst>
              <a:ext uri="{FF2B5EF4-FFF2-40B4-BE49-F238E27FC236}">
                <a16:creationId xmlns:a16="http://schemas.microsoft.com/office/drawing/2014/main" id="{74DFA09B-91AB-459D-9B0B-3CC0FA3A8A16}"/>
              </a:ext>
            </a:extLst>
          </p:cNvPr>
          <p:cNvSpPr/>
          <p:nvPr/>
        </p:nvSpPr>
        <p:spPr>
          <a:xfrm>
            <a:off x="2780851" y="1974788"/>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rPr>
              <a:t>Position</a:t>
            </a:r>
          </a:p>
        </p:txBody>
      </p:sp>
      <p:sp>
        <p:nvSpPr>
          <p:cNvPr id="14" name="Rectangle: Rounded Corners 33">
            <a:extLst>
              <a:ext uri="{FF2B5EF4-FFF2-40B4-BE49-F238E27FC236}">
                <a16:creationId xmlns:a16="http://schemas.microsoft.com/office/drawing/2014/main" id="{23FB6D6E-F006-445E-BFC7-8D490BC99497}"/>
              </a:ext>
            </a:extLst>
          </p:cNvPr>
          <p:cNvSpPr/>
          <p:nvPr/>
        </p:nvSpPr>
        <p:spPr>
          <a:xfrm>
            <a:off x="2780852" y="1099020"/>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rPr>
              <a:t>Hours</a:t>
            </a:r>
          </a:p>
        </p:txBody>
      </p:sp>
      <p:sp>
        <p:nvSpPr>
          <p:cNvPr id="16" name="Rectangle: Rounded Corners 33">
            <a:extLst>
              <a:ext uri="{FF2B5EF4-FFF2-40B4-BE49-F238E27FC236}">
                <a16:creationId xmlns:a16="http://schemas.microsoft.com/office/drawing/2014/main" id="{117D4A57-A625-41CA-9EDB-725D2F384F47}"/>
              </a:ext>
            </a:extLst>
          </p:cNvPr>
          <p:cNvSpPr/>
          <p:nvPr/>
        </p:nvSpPr>
        <p:spPr>
          <a:xfrm>
            <a:off x="227881" y="1099020"/>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rPr>
              <a:t>Salary</a:t>
            </a:r>
          </a:p>
        </p:txBody>
      </p:sp>
      <p:sp>
        <p:nvSpPr>
          <p:cNvPr id="21" name="Rectangle: Rounded Corners 33">
            <a:extLst>
              <a:ext uri="{FF2B5EF4-FFF2-40B4-BE49-F238E27FC236}">
                <a16:creationId xmlns:a16="http://schemas.microsoft.com/office/drawing/2014/main" id="{3905D841-5185-4410-8E0A-A22E02D8E9D4}"/>
              </a:ext>
            </a:extLst>
          </p:cNvPr>
          <p:cNvSpPr/>
          <p:nvPr/>
        </p:nvSpPr>
        <p:spPr>
          <a:xfrm>
            <a:off x="211284" y="2850556"/>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rPr>
              <a:t>Environment</a:t>
            </a:r>
          </a:p>
        </p:txBody>
      </p:sp>
      <p:sp>
        <p:nvSpPr>
          <p:cNvPr id="23" name="Rectangle: Rounded Corners 33">
            <a:extLst>
              <a:ext uri="{FF2B5EF4-FFF2-40B4-BE49-F238E27FC236}">
                <a16:creationId xmlns:a16="http://schemas.microsoft.com/office/drawing/2014/main" id="{E5A5FC7F-9834-403D-811C-9DD966B2BB5E}"/>
              </a:ext>
            </a:extLst>
          </p:cNvPr>
          <p:cNvSpPr/>
          <p:nvPr/>
        </p:nvSpPr>
        <p:spPr>
          <a:xfrm>
            <a:off x="211283" y="3722046"/>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rPr>
              <a:t>Colleagues</a:t>
            </a:r>
          </a:p>
        </p:txBody>
      </p:sp>
      <p:sp>
        <p:nvSpPr>
          <p:cNvPr id="24" name="Rectangle: Rounded Corners 33">
            <a:extLst>
              <a:ext uri="{FF2B5EF4-FFF2-40B4-BE49-F238E27FC236}">
                <a16:creationId xmlns:a16="http://schemas.microsoft.com/office/drawing/2014/main" id="{1CB14BF9-0307-458E-80BA-06CD2A3D8D91}"/>
              </a:ext>
            </a:extLst>
          </p:cNvPr>
          <p:cNvSpPr/>
          <p:nvPr/>
        </p:nvSpPr>
        <p:spPr>
          <a:xfrm>
            <a:off x="2780850" y="2846449"/>
            <a:ext cx="1759007" cy="639228"/>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ea typeface="Helvetica Neue" panose="02000503000000020004" pitchFamily="2" charset="0"/>
                <a:cs typeface="Helvetica Neue" panose="02000503000000020004" pitchFamily="2" charset="0"/>
              </a:rPr>
              <a:t>Job Satisfaction</a:t>
            </a:r>
          </a:p>
        </p:txBody>
      </p:sp>
      <p:sp>
        <p:nvSpPr>
          <p:cNvPr id="20" name="Rectangle: Rounded Corners 19">
            <a:extLst>
              <a:ext uri="{FF2B5EF4-FFF2-40B4-BE49-F238E27FC236}">
                <a16:creationId xmlns:a16="http://schemas.microsoft.com/office/drawing/2014/main" id="{0F8C37B7-3DDB-43E1-A8AE-7E1B880522DA}"/>
              </a:ext>
            </a:extLst>
          </p:cNvPr>
          <p:cNvSpPr/>
          <p:nvPr/>
        </p:nvSpPr>
        <p:spPr>
          <a:xfrm>
            <a:off x="4471639" y="3429000"/>
            <a:ext cx="4304180" cy="1534928"/>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Curriculum Vitae (CV):</a:t>
            </a:r>
          </a:p>
          <a:p>
            <a:pPr algn="ctr"/>
            <a:r>
              <a:rPr lang="en-GB" sz="1600" dirty="0">
                <a:solidFill>
                  <a:schemeClr val="tx1"/>
                </a:solidFill>
                <a:latin typeface="Helvetica Neue" panose="02000503000000020004"/>
              </a:rPr>
              <a:t>A short, written description of your education, qualifications, previous jobs, and sometimes also your personal interests, that you send to an employer when you are trying to get a job. </a:t>
            </a: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pic>
        <p:nvPicPr>
          <p:cNvPr id="3" name="Picture 2">
            <a:extLst>
              <a:ext uri="{FF2B5EF4-FFF2-40B4-BE49-F238E27FC236}">
                <a16:creationId xmlns:a16="http://schemas.microsoft.com/office/drawing/2014/main" id="{B9084BA6-86A0-431F-8992-E6050CD1F97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991443" y="3519707"/>
            <a:ext cx="1337827" cy="1456369"/>
          </a:xfrm>
          <a:prstGeom prst="rect">
            <a:avLst/>
          </a:prstGeom>
        </p:spPr>
      </p:pic>
      <p:pic>
        <p:nvPicPr>
          <p:cNvPr id="5" name="Graphic 4" descr="Head with gears">
            <a:extLst>
              <a:ext uri="{FF2B5EF4-FFF2-40B4-BE49-F238E27FC236}">
                <a16:creationId xmlns:a16="http://schemas.microsoft.com/office/drawing/2014/main" id="{A9758665-AD87-4D74-916F-62DE4EC4A0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86888" y="1855245"/>
            <a:ext cx="820814" cy="820814"/>
          </a:xfrm>
          <a:prstGeom prst="rect">
            <a:avLst/>
          </a:prstGeom>
        </p:spPr>
      </p:pic>
      <p:pic>
        <p:nvPicPr>
          <p:cNvPr id="7" name="Graphic 6" descr="Coins">
            <a:extLst>
              <a:ext uri="{FF2B5EF4-FFF2-40B4-BE49-F238E27FC236}">
                <a16:creationId xmlns:a16="http://schemas.microsoft.com/office/drawing/2014/main" id="{865569C4-909F-47C5-A74C-CD7339B4AF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41736" y="1099020"/>
            <a:ext cx="684267" cy="684267"/>
          </a:xfrm>
          <a:prstGeom prst="rect">
            <a:avLst/>
          </a:prstGeom>
        </p:spPr>
      </p:pic>
      <p:pic>
        <p:nvPicPr>
          <p:cNvPr id="10" name="Graphic 9" descr="City">
            <a:extLst>
              <a:ext uri="{FF2B5EF4-FFF2-40B4-BE49-F238E27FC236}">
                <a16:creationId xmlns:a16="http://schemas.microsoft.com/office/drawing/2014/main" id="{6818F365-A501-4F49-8F5C-925B865C115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68699" y="2835573"/>
            <a:ext cx="630339" cy="630339"/>
          </a:xfrm>
          <a:prstGeom prst="rect">
            <a:avLst/>
          </a:prstGeom>
        </p:spPr>
      </p:pic>
      <p:pic>
        <p:nvPicPr>
          <p:cNvPr id="25" name="Graphic 24" descr="Group of women">
            <a:extLst>
              <a:ext uri="{FF2B5EF4-FFF2-40B4-BE49-F238E27FC236}">
                <a16:creationId xmlns:a16="http://schemas.microsoft.com/office/drawing/2014/main" id="{E8B079FD-AB2E-4FA4-928F-FCA9E005861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24140" y="3656067"/>
            <a:ext cx="746310" cy="746310"/>
          </a:xfrm>
          <a:prstGeom prst="rect">
            <a:avLst/>
          </a:prstGeom>
        </p:spPr>
      </p:pic>
      <p:pic>
        <p:nvPicPr>
          <p:cNvPr id="27" name="Graphic 26" descr="Clock">
            <a:extLst>
              <a:ext uri="{FF2B5EF4-FFF2-40B4-BE49-F238E27FC236}">
                <a16:creationId xmlns:a16="http://schemas.microsoft.com/office/drawing/2014/main" id="{5A99631E-1103-4C2D-B0CD-3E69DD79E5B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59565" y="1101496"/>
            <a:ext cx="639373" cy="639373"/>
          </a:xfrm>
          <a:prstGeom prst="rect">
            <a:avLst/>
          </a:prstGeom>
        </p:spPr>
      </p:pic>
      <p:pic>
        <p:nvPicPr>
          <p:cNvPr id="30" name="Graphic 29" descr="Hierarchy">
            <a:extLst>
              <a:ext uri="{FF2B5EF4-FFF2-40B4-BE49-F238E27FC236}">
                <a16:creationId xmlns:a16="http://schemas.microsoft.com/office/drawing/2014/main" id="{4760CA52-8C9F-41E7-A0B0-DF24E96289D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527422" y="1923923"/>
            <a:ext cx="677631" cy="677631"/>
          </a:xfrm>
          <a:prstGeom prst="rect">
            <a:avLst/>
          </a:prstGeom>
        </p:spPr>
      </p:pic>
    </p:spTree>
    <p:extLst>
      <p:ext uri="{BB962C8B-B14F-4D97-AF65-F5344CB8AC3E}">
        <p14:creationId xmlns:p14="http://schemas.microsoft.com/office/powerpoint/2010/main" val="38561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4" grpId="0" animBg="1"/>
      <p:bldP spid="12" grpId="0" animBg="1"/>
      <p:bldP spid="13" grpId="0" animBg="1"/>
      <p:bldP spid="14" grpId="0" animBg="1"/>
      <p:bldP spid="16" grpId="0" animBg="1"/>
      <p:bldP spid="21" grpId="0" animBg="1"/>
      <p:bldP spid="23" grpId="0" animBg="1"/>
      <p:bldP spid="24"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Rounded Corners 33">
            <a:extLst>
              <a:ext uri="{FF2B5EF4-FFF2-40B4-BE49-F238E27FC236}">
                <a16:creationId xmlns:a16="http://schemas.microsoft.com/office/drawing/2014/main" id="{136E60FB-AD4A-405F-9EAA-60EFE396FA8B}"/>
              </a:ext>
            </a:extLst>
          </p:cNvPr>
          <p:cNvSpPr/>
          <p:nvPr/>
        </p:nvSpPr>
        <p:spPr>
          <a:xfrm>
            <a:off x="2408234" y="5875592"/>
            <a:ext cx="1822103" cy="71250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Which other careers?</a:t>
            </a:r>
          </a:p>
        </p:txBody>
      </p:sp>
      <p:sp>
        <p:nvSpPr>
          <p:cNvPr id="33" name="Rectangle: Rounded Corners 33">
            <a:extLst>
              <a:ext uri="{FF2B5EF4-FFF2-40B4-BE49-F238E27FC236}">
                <a16:creationId xmlns:a16="http://schemas.microsoft.com/office/drawing/2014/main" id="{7F696807-3DC4-4584-AA83-A988CE509740}"/>
              </a:ext>
            </a:extLst>
          </p:cNvPr>
          <p:cNvSpPr/>
          <p:nvPr/>
        </p:nvSpPr>
        <p:spPr>
          <a:xfrm>
            <a:off x="2408272" y="5040127"/>
            <a:ext cx="1822103" cy="712505"/>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Engineer</a:t>
            </a:r>
          </a:p>
        </p:txBody>
      </p:sp>
      <p:sp>
        <p:nvSpPr>
          <p:cNvPr id="32" name="Rectangle: Rounded Corners 33">
            <a:extLst>
              <a:ext uri="{FF2B5EF4-FFF2-40B4-BE49-F238E27FC236}">
                <a16:creationId xmlns:a16="http://schemas.microsoft.com/office/drawing/2014/main" id="{C88EFB04-786F-40C9-B471-344ABAA6DC8A}"/>
              </a:ext>
            </a:extLst>
          </p:cNvPr>
          <p:cNvSpPr/>
          <p:nvPr/>
        </p:nvSpPr>
        <p:spPr>
          <a:xfrm>
            <a:off x="2408272" y="4207479"/>
            <a:ext cx="1822103" cy="71250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Scientist</a:t>
            </a:r>
          </a:p>
        </p:txBody>
      </p:sp>
      <p:sp>
        <p:nvSpPr>
          <p:cNvPr id="30" name="Rectangle: Rounded Corners 33">
            <a:extLst>
              <a:ext uri="{FF2B5EF4-FFF2-40B4-BE49-F238E27FC236}">
                <a16:creationId xmlns:a16="http://schemas.microsoft.com/office/drawing/2014/main" id="{7E02D942-BCB5-4507-862A-5676A9CA78E8}"/>
              </a:ext>
            </a:extLst>
          </p:cNvPr>
          <p:cNvSpPr/>
          <p:nvPr/>
        </p:nvSpPr>
        <p:spPr>
          <a:xfrm>
            <a:off x="390138" y="5875592"/>
            <a:ext cx="1822103" cy="712507"/>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Designer</a:t>
            </a:r>
          </a:p>
        </p:txBody>
      </p:sp>
      <p:sp>
        <p:nvSpPr>
          <p:cNvPr id="28" name="Rectangle: Rounded Corners 33">
            <a:extLst>
              <a:ext uri="{FF2B5EF4-FFF2-40B4-BE49-F238E27FC236}">
                <a16:creationId xmlns:a16="http://schemas.microsoft.com/office/drawing/2014/main" id="{443C7A3D-41FE-42CB-BEAA-FE2D1EA59C6E}"/>
              </a:ext>
            </a:extLst>
          </p:cNvPr>
          <p:cNvSpPr/>
          <p:nvPr/>
        </p:nvSpPr>
        <p:spPr>
          <a:xfrm>
            <a:off x="376454" y="5037941"/>
            <a:ext cx="1822103" cy="71250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Politician</a:t>
            </a:r>
          </a:p>
        </p:txBody>
      </p:sp>
      <p:sp>
        <p:nvSpPr>
          <p:cNvPr id="27" name="Rectangle: Rounded Corners 33">
            <a:extLst>
              <a:ext uri="{FF2B5EF4-FFF2-40B4-BE49-F238E27FC236}">
                <a16:creationId xmlns:a16="http://schemas.microsoft.com/office/drawing/2014/main" id="{FBCEC969-850A-4BBA-8F71-99EE4D2D5CBC}"/>
              </a:ext>
            </a:extLst>
          </p:cNvPr>
          <p:cNvSpPr/>
          <p:nvPr/>
        </p:nvSpPr>
        <p:spPr>
          <a:xfrm>
            <a:off x="376453" y="4200290"/>
            <a:ext cx="1822103" cy="712506"/>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Environmentalist</a:t>
            </a:r>
          </a:p>
        </p:txBody>
      </p:sp>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29" name="Shape 114">
            <a:extLst>
              <a:ext uri="{FF2B5EF4-FFF2-40B4-BE49-F238E27FC236}">
                <a16:creationId xmlns:a16="http://schemas.microsoft.com/office/drawing/2014/main" id="{320CE8B6-3700-AC41-BDB8-785348655E54}"/>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Can your career save the environment?</a:t>
            </a:r>
          </a:p>
        </p:txBody>
      </p:sp>
      <p:sp>
        <p:nvSpPr>
          <p:cNvPr id="25" name="Rectangle: Rounded Corners 33">
            <a:extLst>
              <a:ext uri="{FF2B5EF4-FFF2-40B4-BE49-F238E27FC236}">
                <a16:creationId xmlns:a16="http://schemas.microsoft.com/office/drawing/2014/main" id="{54EAC907-53CD-42FD-AA0E-BE1A38600A66}"/>
              </a:ext>
            </a:extLst>
          </p:cNvPr>
          <p:cNvSpPr/>
          <p:nvPr/>
        </p:nvSpPr>
        <p:spPr>
          <a:xfrm>
            <a:off x="390138" y="2941595"/>
            <a:ext cx="3840199" cy="1100115"/>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The environment:</a:t>
            </a:r>
          </a:p>
          <a:p>
            <a:pPr algn="ctr"/>
            <a:r>
              <a:rPr lang="en-GB" sz="1600" dirty="0">
                <a:solidFill>
                  <a:schemeClr val="tx1"/>
                </a:solidFill>
                <a:latin typeface="Helvetica Neue" panose="02000503000000020004"/>
              </a:rPr>
              <a:t>The air, water, and land in or on which people, animals, and plants live.  </a:t>
            </a:r>
            <a:r>
              <a:rPr lang="en-GB" b="1" dirty="0"/>
              <a:t>:</a:t>
            </a:r>
            <a:endPar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6" name="Shape 88">
            <a:extLst>
              <a:ext uri="{FF2B5EF4-FFF2-40B4-BE49-F238E27FC236}">
                <a16:creationId xmlns:a16="http://schemas.microsoft.com/office/drawing/2014/main" id="{C1D714D7-5255-4E39-9B9F-1000149FDB42}"/>
              </a:ext>
            </a:extLst>
          </p:cNvPr>
          <p:cNvSpPr/>
          <p:nvPr/>
        </p:nvSpPr>
        <p:spPr>
          <a:xfrm>
            <a:off x="98938"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17" name="Picture 2" descr="Image result for wow careers">
            <a:extLst>
              <a:ext uri="{FF2B5EF4-FFF2-40B4-BE49-F238E27FC236}">
                <a16:creationId xmlns:a16="http://schemas.microsoft.com/office/drawing/2014/main" id="{C1A0262E-7D09-4E95-877E-BBB60321F20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8" name="Pentagon 20">
            <a:extLst>
              <a:ext uri="{FF2B5EF4-FFF2-40B4-BE49-F238E27FC236}">
                <a16:creationId xmlns:a16="http://schemas.microsoft.com/office/drawing/2014/main" id="{DECE8834-B2CD-4497-98D5-4A7245422D82}"/>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6" name="Cloud 35">
            <a:extLst>
              <a:ext uri="{FF2B5EF4-FFF2-40B4-BE49-F238E27FC236}">
                <a16:creationId xmlns:a16="http://schemas.microsoft.com/office/drawing/2014/main" id="{5406FE24-29A3-4D7F-B26D-F78FA2F20700}"/>
              </a:ext>
            </a:extLst>
          </p:cNvPr>
          <p:cNvSpPr/>
          <p:nvPr/>
        </p:nvSpPr>
        <p:spPr>
          <a:xfrm>
            <a:off x="292141" y="694949"/>
            <a:ext cx="4090288" cy="2148258"/>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Discuss (4 mins)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Which careers do you think could save the environment?</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What do you think of Environmental activist Greta Thunberg?</a:t>
            </a:r>
          </a:p>
        </p:txBody>
      </p:sp>
      <p:sp>
        <p:nvSpPr>
          <p:cNvPr id="42" name="Rectangle: Rounded Corners 33">
            <a:extLst>
              <a:ext uri="{FF2B5EF4-FFF2-40B4-BE49-F238E27FC236}">
                <a16:creationId xmlns:a16="http://schemas.microsoft.com/office/drawing/2014/main" id="{394D4CC7-3F3C-4DC6-A728-057A13E10BCE}"/>
              </a:ext>
            </a:extLst>
          </p:cNvPr>
          <p:cNvSpPr/>
          <p:nvPr/>
        </p:nvSpPr>
        <p:spPr>
          <a:xfrm>
            <a:off x="4503376" y="3676596"/>
            <a:ext cx="4264170" cy="2905125"/>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Greta Thunberg has spoken at climate rallies in Stockholm, Helsinki, Brussels and London. In December 2018 she attended the United Nations COP24 in Katowice, Poland, where she addressed the Secretary-General and made a plenary speech that went viral and was shared many million times around the globe. In January 2019, she was invited to the World Economic Forum in Davos where her speeches again made a worldwide impact.</a:t>
            </a:r>
            <a:endParaRPr lang="en-US" sz="1100" b="1"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pic>
        <p:nvPicPr>
          <p:cNvPr id="4" name="Picture 3">
            <a:extLst>
              <a:ext uri="{FF2B5EF4-FFF2-40B4-BE49-F238E27FC236}">
                <a16:creationId xmlns:a16="http://schemas.microsoft.com/office/drawing/2014/main" id="{FFCA5499-CA6D-413B-BC01-A12D73CA9D4F}"/>
              </a:ext>
            </a:extLst>
          </p:cNvPr>
          <p:cNvPicPr>
            <a:picLocks noChangeAspect="1"/>
          </p:cNvPicPr>
          <p:nvPr/>
        </p:nvPicPr>
        <p:blipFill>
          <a:blip r:embed="rId4"/>
          <a:stretch>
            <a:fillRect/>
          </a:stretch>
        </p:blipFill>
        <p:spPr>
          <a:xfrm>
            <a:off x="5369882" y="694949"/>
            <a:ext cx="2447925" cy="2905125"/>
          </a:xfrm>
          <a:prstGeom prst="rect">
            <a:avLst/>
          </a:prstGeom>
        </p:spPr>
      </p:pic>
    </p:spTree>
    <p:extLst>
      <p:ext uri="{BB962C8B-B14F-4D97-AF65-F5344CB8AC3E}">
        <p14:creationId xmlns:p14="http://schemas.microsoft.com/office/powerpoint/2010/main" val="319951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32" grpId="0" animBg="1"/>
      <p:bldP spid="30" grpId="0" animBg="1"/>
      <p:bldP spid="28" grpId="0" animBg="1"/>
      <p:bldP spid="27"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29" name="Shape 114">
            <a:extLst>
              <a:ext uri="{FF2B5EF4-FFF2-40B4-BE49-F238E27FC236}">
                <a16:creationId xmlns:a16="http://schemas.microsoft.com/office/drawing/2014/main" id="{320CE8B6-3700-AC41-BDB8-785348655E54}"/>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Can your career save the environment?</a:t>
            </a:r>
          </a:p>
        </p:txBody>
      </p:sp>
      <p:sp>
        <p:nvSpPr>
          <p:cNvPr id="25" name="Rectangle: Rounded Corners 33">
            <a:extLst>
              <a:ext uri="{FF2B5EF4-FFF2-40B4-BE49-F238E27FC236}">
                <a16:creationId xmlns:a16="http://schemas.microsoft.com/office/drawing/2014/main" id="{54EAC907-53CD-42FD-AA0E-BE1A38600A66}"/>
              </a:ext>
            </a:extLst>
          </p:cNvPr>
          <p:cNvSpPr/>
          <p:nvPr/>
        </p:nvSpPr>
        <p:spPr>
          <a:xfrm>
            <a:off x="5588528" y="4783222"/>
            <a:ext cx="3223216" cy="1703857"/>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400" b="1" dirty="0">
                <a:solidFill>
                  <a:schemeClr val="tx1"/>
                </a:solidFill>
                <a:latin typeface="Helvetica Neue" panose="02000503000000020004"/>
                <a:ea typeface="Helvetica Neue" panose="02000503000000020004" pitchFamily="2" charset="0"/>
                <a:cs typeface="Helvetica Neue" panose="02000503000000020004" pitchFamily="2" charset="0"/>
              </a:rPr>
              <a:t>Engineer:</a:t>
            </a:r>
          </a:p>
          <a:p>
            <a:pPr algn="ctr"/>
            <a:r>
              <a:rPr lang="en-GB" sz="1400" dirty="0">
                <a:solidFill>
                  <a:schemeClr val="tx1"/>
                </a:solidFill>
                <a:latin typeface="Helvetica Neue" panose="02000503000000020004"/>
              </a:rPr>
              <a:t>A person whose job is to design or build machines, engines, or electrical equipment, or things such as roads, railways, or bridges, using scientific principles.</a:t>
            </a:r>
            <a:endParaRPr lang="en-US" sz="14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6" name="Shape 88">
            <a:extLst>
              <a:ext uri="{FF2B5EF4-FFF2-40B4-BE49-F238E27FC236}">
                <a16:creationId xmlns:a16="http://schemas.microsoft.com/office/drawing/2014/main" id="{C1D714D7-5255-4E39-9B9F-1000149FDB42}"/>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17" name="Picture 2" descr="Image result for wow careers">
            <a:extLst>
              <a:ext uri="{FF2B5EF4-FFF2-40B4-BE49-F238E27FC236}">
                <a16:creationId xmlns:a16="http://schemas.microsoft.com/office/drawing/2014/main" id="{C1A0262E-7D09-4E95-877E-BBB60321F20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8" name="Pentagon 20">
            <a:extLst>
              <a:ext uri="{FF2B5EF4-FFF2-40B4-BE49-F238E27FC236}">
                <a16:creationId xmlns:a16="http://schemas.microsoft.com/office/drawing/2014/main" id="{DECE8834-B2CD-4497-98D5-4A7245422D82}"/>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57" name="Rectangle: Rounded Corners 33">
            <a:extLst>
              <a:ext uri="{FF2B5EF4-FFF2-40B4-BE49-F238E27FC236}">
                <a16:creationId xmlns:a16="http://schemas.microsoft.com/office/drawing/2014/main" id="{90B752B9-D8C6-4F70-A597-114227470D4C}"/>
              </a:ext>
            </a:extLst>
          </p:cNvPr>
          <p:cNvSpPr/>
          <p:nvPr/>
        </p:nvSpPr>
        <p:spPr>
          <a:xfrm>
            <a:off x="5588528" y="2891614"/>
            <a:ext cx="3236134" cy="1588757"/>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dirty="0">
                <a:solidFill>
                  <a:schemeClr val="tx1"/>
                </a:solidFill>
                <a:latin typeface="Helvetica Neue" panose="02000503000000020004"/>
              </a:rPr>
              <a:t>In the film we met Bailey, the apprentice.  Using timber as a construction material means trees need to be planted to provide the building materials.  When they grow trees remove CO2 from the environment.  </a:t>
            </a:r>
          </a:p>
        </p:txBody>
      </p:sp>
      <p:sp>
        <p:nvSpPr>
          <p:cNvPr id="62" name="Rectangle: Rounded Corners 33">
            <a:extLst>
              <a:ext uri="{FF2B5EF4-FFF2-40B4-BE49-F238E27FC236}">
                <a16:creationId xmlns:a16="http://schemas.microsoft.com/office/drawing/2014/main" id="{186F0F29-ABC6-4895-AF85-052A80847AB1}"/>
              </a:ext>
            </a:extLst>
          </p:cNvPr>
          <p:cNvSpPr/>
          <p:nvPr/>
        </p:nvSpPr>
        <p:spPr>
          <a:xfrm>
            <a:off x="332256" y="3819140"/>
            <a:ext cx="5029155" cy="2724704"/>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Helvetica Neue" panose="02000503000000020004"/>
              </a:rPr>
              <a:t>Kingsmead primary school </a:t>
            </a:r>
            <a:r>
              <a:rPr lang="en-GB" sz="1600" dirty="0">
                <a:solidFill>
                  <a:schemeClr val="tx1"/>
                </a:solidFill>
                <a:latin typeface="Helvetica Neue" panose="02000503000000020004"/>
              </a:rPr>
              <a:t>is designed as a learning tool for pupils to understand more about the environment. They've got active voltage displays for the solar panels, as well as an electronic meter that shows how much rainwater is collected by the inverted roof. Renewable energy automatically opens and shuts the windows, skylights and blinds, allowing fresh air to flow through the building and shading pupils where necessary.</a:t>
            </a:r>
          </a:p>
        </p:txBody>
      </p:sp>
      <p:pic>
        <p:nvPicPr>
          <p:cNvPr id="7" name="Picture 6">
            <a:extLst>
              <a:ext uri="{FF2B5EF4-FFF2-40B4-BE49-F238E27FC236}">
                <a16:creationId xmlns:a16="http://schemas.microsoft.com/office/drawing/2014/main" id="{B0A06729-7281-49DE-AF3B-7DD2098CDAD4}"/>
              </a:ext>
            </a:extLst>
          </p:cNvPr>
          <p:cNvPicPr>
            <a:picLocks noChangeAspect="1"/>
          </p:cNvPicPr>
          <p:nvPr/>
        </p:nvPicPr>
        <p:blipFill>
          <a:blip r:embed="rId4"/>
          <a:stretch>
            <a:fillRect/>
          </a:stretch>
        </p:blipFill>
        <p:spPr>
          <a:xfrm>
            <a:off x="642387" y="2431600"/>
            <a:ext cx="2095500" cy="1238250"/>
          </a:xfrm>
          <a:prstGeom prst="rect">
            <a:avLst/>
          </a:prstGeom>
        </p:spPr>
      </p:pic>
      <p:sp>
        <p:nvSpPr>
          <p:cNvPr id="63" name="Cloud 62">
            <a:extLst>
              <a:ext uri="{FF2B5EF4-FFF2-40B4-BE49-F238E27FC236}">
                <a16:creationId xmlns:a16="http://schemas.microsoft.com/office/drawing/2014/main" id="{662B93E9-2B18-4DD7-8880-E82DBF7C3871}"/>
              </a:ext>
            </a:extLst>
          </p:cNvPr>
          <p:cNvSpPr/>
          <p:nvPr/>
        </p:nvSpPr>
        <p:spPr>
          <a:xfrm>
            <a:off x="5661480" y="774767"/>
            <a:ext cx="3262836" cy="1952961"/>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Discuss (2 mins) </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Which building materials do you think are best for the environment?  Why?</a:t>
            </a:r>
          </a:p>
        </p:txBody>
      </p:sp>
      <p:sp>
        <p:nvSpPr>
          <p:cNvPr id="19" name="Rectangle: Rounded Corners 33">
            <a:extLst>
              <a:ext uri="{FF2B5EF4-FFF2-40B4-BE49-F238E27FC236}">
                <a16:creationId xmlns:a16="http://schemas.microsoft.com/office/drawing/2014/main" id="{F7BAE702-4917-429D-99E5-B3FA0D1E83A3}"/>
              </a:ext>
            </a:extLst>
          </p:cNvPr>
          <p:cNvSpPr/>
          <p:nvPr/>
        </p:nvSpPr>
        <p:spPr>
          <a:xfrm>
            <a:off x="224626" y="800548"/>
            <a:ext cx="5350984" cy="1481762"/>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Latest figures show that the construction industry contributed £117 billion to the UK economy, 6% of the total. There are 2.4 million construction industry jobs in the UK - that’s 6.6% of all jobs. In the next five years it is expected that 232,000 jobs will be created in the industry. </a:t>
            </a:r>
          </a:p>
        </p:txBody>
      </p:sp>
      <p:pic>
        <p:nvPicPr>
          <p:cNvPr id="4" name="Picture 3" descr="A person sitting at a table&#10;&#10;Description automatically generated">
            <a:extLst>
              <a:ext uri="{FF2B5EF4-FFF2-40B4-BE49-F238E27FC236}">
                <a16:creationId xmlns:a16="http://schemas.microsoft.com/office/drawing/2014/main" id="{5951FF45-996E-4DDA-B522-E26D4BD57BE1}"/>
              </a:ext>
            </a:extLst>
          </p:cNvPr>
          <p:cNvPicPr>
            <a:picLocks noChangeAspect="1"/>
          </p:cNvPicPr>
          <p:nvPr/>
        </p:nvPicPr>
        <p:blipFill>
          <a:blip r:embed="rId5"/>
          <a:stretch>
            <a:fillRect/>
          </a:stretch>
        </p:blipFill>
        <p:spPr>
          <a:xfrm>
            <a:off x="3052415" y="2431600"/>
            <a:ext cx="2201333" cy="1238250"/>
          </a:xfrm>
          <a:prstGeom prst="rect">
            <a:avLst/>
          </a:prstGeom>
        </p:spPr>
      </p:pic>
    </p:spTree>
    <p:extLst>
      <p:ext uri="{BB962C8B-B14F-4D97-AF65-F5344CB8AC3E}">
        <p14:creationId xmlns:p14="http://schemas.microsoft.com/office/powerpoint/2010/main" val="426769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29" name="Shape 114">
            <a:extLst>
              <a:ext uri="{FF2B5EF4-FFF2-40B4-BE49-F238E27FC236}">
                <a16:creationId xmlns:a16="http://schemas.microsoft.com/office/drawing/2014/main" id="{320CE8B6-3700-AC41-BDB8-785348655E54}"/>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400" b="1" dirty="0">
                <a:latin typeface="Helvetica Neue" panose="02000503000000020004" pitchFamily="2" charset="0"/>
                <a:ea typeface="Helvetica Neue" panose="02000503000000020004" pitchFamily="2" charset="0"/>
                <a:cs typeface="Helvetica Neue" panose="02000503000000020004" pitchFamily="2" charset="0"/>
                <a:sym typeface="Lato"/>
              </a:rPr>
              <a:t>Can your career save the environment?</a:t>
            </a:r>
          </a:p>
        </p:txBody>
      </p:sp>
      <p:sp>
        <p:nvSpPr>
          <p:cNvPr id="25" name="Rectangle: Rounded Corners 33">
            <a:extLst>
              <a:ext uri="{FF2B5EF4-FFF2-40B4-BE49-F238E27FC236}">
                <a16:creationId xmlns:a16="http://schemas.microsoft.com/office/drawing/2014/main" id="{54EAC907-53CD-42FD-AA0E-BE1A38600A66}"/>
              </a:ext>
            </a:extLst>
          </p:cNvPr>
          <p:cNvSpPr/>
          <p:nvPr/>
        </p:nvSpPr>
        <p:spPr>
          <a:xfrm>
            <a:off x="4748245" y="4828479"/>
            <a:ext cx="4127289" cy="1703430"/>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b="1" dirty="0">
                <a:solidFill>
                  <a:schemeClr val="tx1"/>
                </a:solidFill>
                <a:latin typeface="Helvetica Neue" panose="02000503000000020004"/>
                <a:ea typeface="Helvetica Neue" panose="02000503000000020004" pitchFamily="2" charset="0"/>
                <a:cs typeface="Helvetica Neue" panose="02000503000000020004" pitchFamily="2" charset="0"/>
              </a:rPr>
              <a:t>Engineer:</a:t>
            </a:r>
          </a:p>
          <a:p>
            <a:pPr algn="ctr"/>
            <a:r>
              <a:rPr lang="en-GB" sz="1600" dirty="0">
                <a:solidFill>
                  <a:schemeClr val="tx1"/>
                </a:solidFill>
                <a:latin typeface="Helvetica Neue" panose="02000503000000020004"/>
              </a:rPr>
              <a:t>A person whose job is to design or build machines, engines, or electrical equipment, or things such as roads, railways, or bridges, using scientific principles.</a:t>
            </a:r>
            <a:endParaRPr lang="en-US" sz="16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sp>
        <p:nvSpPr>
          <p:cNvPr id="16" name="Shape 88">
            <a:extLst>
              <a:ext uri="{FF2B5EF4-FFF2-40B4-BE49-F238E27FC236}">
                <a16:creationId xmlns:a16="http://schemas.microsoft.com/office/drawing/2014/main" id="{C1D714D7-5255-4E39-9B9F-1000149FDB42}"/>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17" name="Picture 2" descr="Image result for wow careers">
            <a:extLst>
              <a:ext uri="{FF2B5EF4-FFF2-40B4-BE49-F238E27FC236}">
                <a16:creationId xmlns:a16="http://schemas.microsoft.com/office/drawing/2014/main" id="{C1A0262E-7D09-4E95-877E-BBB60321F20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18" name="Pentagon 20">
            <a:extLst>
              <a:ext uri="{FF2B5EF4-FFF2-40B4-BE49-F238E27FC236}">
                <a16:creationId xmlns:a16="http://schemas.microsoft.com/office/drawing/2014/main" id="{DECE8834-B2CD-4497-98D5-4A7245422D82}"/>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3</a:t>
            </a:r>
          </a:p>
        </p:txBody>
      </p:sp>
      <p:sp>
        <p:nvSpPr>
          <p:cNvPr id="36" name="Cloud 35">
            <a:extLst>
              <a:ext uri="{FF2B5EF4-FFF2-40B4-BE49-F238E27FC236}">
                <a16:creationId xmlns:a16="http://schemas.microsoft.com/office/drawing/2014/main" id="{5406FE24-29A3-4D7F-B26D-F78FA2F20700}"/>
              </a:ext>
            </a:extLst>
          </p:cNvPr>
          <p:cNvSpPr/>
          <p:nvPr/>
        </p:nvSpPr>
        <p:spPr>
          <a:xfrm>
            <a:off x="4695343" y="719663"/>
            <a:ext cx="3987156" cy="2694381"/>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endParaRPr>
          </a:p>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Discuss (4 mins)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Watch the Blue Planet 11 video.  What impact do you think the series had on people’s views on saving the environment?  Will your generation be the ones to save it?  </a:t>
            </a:r>
          </a:p>
        </p:txBody>
      </p:sp>
      <p:sp>
        <p:nvSpPr>
          <p:cNvPr id="42" name="Rectangle: Rounded Corners 33">
            <a:extLst>
              <a:ext uri="{FF2B5EF4-FFF2-40B4-BE49-F238E27FC236}">
                <a16:creationId xmlns:a16="http://schemas.microsoft.com/office/drawing/2014/main" id="{78C00124-D195-42B7-A06B-25A7DC597D87}"/>
              </a:ext>
            </a:extLst>
          </p:cNvPr>
          <p:cNvSpPr/>
          <p:nvPr/>
        </p:nvSpPr>
        <p:spPr>
          <a:xfrm>
            <a:off x="328034" y="4329855"/>
            <a:ext cx="4243966" cy="2202054"/>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dirty="0">
                <a:solidFill>
                  <a:schemeClr val="tx1"/>
                </a:solidFill>
                <a:latin typeface="Helvetica Neue" panose="02000503000000020004"/>
              </a:rPr>
              <a:t>Fact file:</a:t>
            </a:r>
          </a:p>
          <a:p>
            <a:pPr algn="ctr"/>
            <a:r>
              <a:rPr lang="en-GB" sz="1600" dirty="0">
                <a:solidFill>
                  <a:schemeClr val="tx1"/>
                </a:solidFill>
                <a:latin typeface="Helvetica Neue" panose="02000503000000020004"/>
              </a:rPr>
              <a:t>Latest figures show that the construction industry contributed £117 billion to the UK economy, 6% of the total. There are 2.4 million construction industry jobs in the UK - that’s 6.6% of all jobs. </a:t>
            </a:r>
          </a:p>
          <a:p>
            <a:pPr algn="ctr"/>
            <a:r>
              <a:rPr lang="en-GB" sz="1600" dirty="0">
                <a:solidFill>
                  <a:schemeClr val="tx1"/>
                </a:solidFill>
                <a:latin typeface="Helvetica Neue" panose="02000503000000020004"/>
              </a:rPr>
              <a:t>In the next five years it is expected that 232,000 jobs will be created in the industry. </a:t>
            </a:r>
          </a:p>
        </p:txBody>
      </p:sp>
      <p:pic>
        <p:nvPicPr>
          <p:cNvPr id="2" name="Picture 1">
            <a:extLst>
              <a:ext uri="{FF2B5EF4-FFF2-40B4-BE49-F238E27FC236}">
                <a16:creationId xmlns:a16="http://schemas.microsoft.com/office/drawing/2014/main" id="{1FE9D4BE-BFCA-4DBE-AC8C-20A2BA3C6204}"/>
              </a:ext>
            </a:extLst>
          </p:cNvPr>
          <p:cNvPicPr>
            <a:picLocks noChangeAspect="1"/>
          </p:cNvPicPr>
          <p:nvPr/>
        </p:nvPicPr>
        <p:blipFill>
          <a:blip r:embed="rId4"/>
          <a:stretch>
            <a:fillRect/>
          </a:stretch>
        </p:blipFill>
        <p:spPr>
          <a:xfrm>
            <a:off x="4631713" y="2620275"/>
            <a:ext cx="4389500" cy="3176291"/>
          </a:xfrm>
          <a:prstGeom prst="rect">
            <a:avLst/>
          </a:prstGeom>
        </p:spPr>
      </p:pic>
      <p:pic>
        <p:nvPicPr>
          <p:cNvPr id="3" name="Picture 2">
            <a:hlinkClick r:id="rId5"/>
            <a:extLst>
              <a:ext uri="{FF2B5EF4-FFF2-40B4-BE49-F238E27FC236}">
                <a16:creationId xmlns:a16="http://schemas.microsoft.com/office/drawing/2014/main" id="{DE86D9B5-EC45-4027-92DD-CDBA470F5A4A}"/>
              </a:ext>
            </a:extLst>
          </p:cNvPr>
          <p:cNvPicPr>
            <a:picLocks noChangeAspect="1"/>
          </p:cNvPicPr>
          <p:nvPr/>
        </p:nvPicPr>
        <p:blipFill>
          <a:blip r:embed="rId6"/>
          <a:stretch>
            <a:fillRect/>
          </a:stretch>
        </p:blipFill>
        <p:spPr>
          <a:xfrm>
            <a:off x="451375" y="1006133"/>
            <a:ext cx="3997284" cy="2960045"/>
          </a:xfrm>
          <a:prstGeom prst="rect">
            <a:avLst/>
          </a:prstGeom>
        </p:spPr>
      </p:pic>
      <p:sp>
        <p:nvSpPr>
          <p:cNvPr id="13" name="Rectangle: Rounded Corners 59">
            <a:hlinkClick r:id="rId5"/>
            <a:extLst>
              <a:ext uri="{FF2B5EF4-FFF2-40B4-BE49-F238E27FC236}">
                <a16:creationId xmlns:a16="http://schemas.microsoft.com/office/drawing/2014/main" id="{295809AF-56C0-42D7-838E-71C0605CF13A}"/>
              </a:ext>
            </a:extLst>
          </p:cNvPr>
          <p:cNvSpPr/>
          <p:nvPr/>
        </p:nvSpPr>
        <p:spPr>
          <a:xfrm>
            <a:off x="3789642" y="1049329"/>
            <a:ext cx="618513" cy="572508"/>
          </a:xfrm>
          <a:prstGeom prst="roundRect">
            <a:avLst/>
          </a:prstGeom>
          <a:solidFill>
            <a:schemeClr val="bg1">
              <a:lumMod val="75000"/>
            </a:schemeClr>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rPr>
              <a:t>0:00-</a:t>
            </a:r>
          </a:p>
          <a:p>
            <a:pPr algn="ctr"/>
            <a:r>
              <a:rPr lang="en-GB" sz="1600" b="1" dirty="0">
                <a:solidFill>
                  <a:schemeClr val="tx1"/>
                </a:solidFill>
                <a:latin typeface="Century Gothic" panose="020B0502020202020204" pitchFamily="34" charset="0"/>
              </a:rPr>
              <a:t>1:02</a:t>
            </a:r>
          </a:p>
        </p:txBody>
      </p:sp>
      <p:sp>
        <p:nvSpPr>
          <p:cNvPr id="4" name="Rectangle 3">
            <a:extLst>
              <a:ext uri="{FF2B5EF4-FFF2-40B4-BE49-F238E27FC236}">
                <a16:creationId xmlns:a16="http://schemas.microsoft.com/office/drawing/2014/main" id="{35E801C4-A0AA-4C4B-88D2-0CCF51EDEDEA}"/>
              </a:ext>
            </a:extLst>
          </p:cNvPr>
          <p:cNvSpPr/>
          <p:nvPr/>
        </p:nvSpPr>
        <p:spPr>
          <a:xfrm>
            <a:off x="122787" y="6587121"/>
            <a:ext cx="2367956" cy="246221"/>
          </a:xfrm>
          <a:prstGeom prst="rect">
            <a:avLst/>
          </a:prstGeom>
        </p:spPr>
        <p:txBody>
          <a:bodyPr wrap="none">
            <a:spAutoFit/>
          </a:bodyPr>
          <a:lstStyle/>
          <a:p>
            <a:r>
              <a:rPr lang="en-GB" sz="1000" dirty="0">
                <a:hlinkClick r:id="rId5"/>
              </a:rPr>
              <a:t>https://safeshare.tv/x/ss5e49729325fd4#</a:t>
            </a:r>
            <a:endParaRPr lang="en-GB" sz="1000" dirty="0"/>
          </a:p>
        </p:txBody>
      </p:sp>
    </p:spTree>
    <p:extLst>
      <p:ext uri="{BB962C8B-B14F-4D97-AF65-F5344CB8AC3E}">
        <p14:creationId xmlns:p14="http://schemas.microsoft.com/office/powerpoint/2010/main" val="368481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29" name="Shape 114">
            <a:extLst>
              <a:ext uri="{FF2B5EF4-FFF2-40B4-BE49-F238E27FC236}">
                <a16:creationId xmlns:a16="http://schemas.microsoft.com/office/drawing/2014/main" id="{320CE8B6-3700-AC41-BDB8-785348655E54}"/>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300" b="1" dirty="0">
                <a:latin typeface="Helvetica Neue" panose="02000503000000020004" pitchFamily="2" charset="0"/>
                <a:ea typeface="Helvetica Neue" panose="02000503000000020004" pitchFamily="2" charset="0"/>
                <a:cs typeface="Helvetica Neue" panose="02000503000000020004" pitchFamily="2" charset="0"/>
                <a:sym typeface="Lato"/>
              </a:rPr>
              <a:t>Can your career save a life?</a:t>
            </a:r>
          </a:p>
        </p:txBody>
      </p:sp>
      <p:sp>
        <p:nvSpPr>
          <p:cNvPr id="17" name="Shape 88">
            <a:extLst>
              <a:ext uri="{FF2B5EF4-FFF2-40B4-BE49-F238E27FC236}">
                <a16:creationId xmlns:a16="http://schemas.microsoft.com/office/drawing/2014/main" id="{064B8AD3-987F-F844-A6EC-151637BC2507}"/>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18" name="Picture 2" descr="Image result for wow careers">
            <a:extLst>
              <a:ext uri="{FF2B5EF4-FFF2-40B4-BE49-F238E27FC236}">
                <a16:creationId xmlns:a16="http://schemas.microsoft.com/office/drawing/2014/main" id="{E6041AEE-3EC2-2E4E-B393-8529322C50E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20" name="Pentagon 20">
            <a:extLst>
              <a:ext uri="{FF2B5EF4-FFF2-40B4-BE49-F238E27FC236}">
                <a16:creationId xmlns:a16="http://schemas.microsoft.com/office/drawing/2014/main" id="{3478D305-E944-694C-B755-C815E9848598}"/>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23" name="Cloud 22">
            <a:extLst>
              <a:ext uri="{FF2B5EF4-FFF2-40B4-BE49-F238E27FC236}">
                <a16:creationId xmlns:a16="http://schemas.microsoft.com/office/drawing/2014/main" id="{C0F32FB6-AC86-A844-A3EC-4C704F662516}"/>
              </a:ext>
            </a:extLst>
          </p:cNvPr>
          <p:cNvSpPr/>
          <p:nvPr/>
        </p:nvSpPr>
        <p:spPr>
          <a:xfrm>
            <a:off x="162753" y="615566"/>
            <a:ext cx="3838226" cy="2273651"/>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Table Activity (2-3 mins)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What careers can you think of that could save a life?  Have any of you considered one?</a:t>
            </a:r>
          </a:p>
        </p:txBody>
      </p:sp>
      <p:sp>
        <p:nvSpPr>
          <p:cNvPr id="24" name="Rectangle: Rounded Corners 33">
            <a:extLst>
              <a:ext uri="{FF2B5EF4-FFF2-40B4-BE49-F238E27FC236}">
                <a16:creationId xmlns:a16="http://schemas.microsoft.com/office/drawing/2014/main" id="{364F8D67-1A5E-AB4B-9552-49975FA88779}"/>
              </a:ext>
            </a:extLst>
          </p:cNvPr>
          <p:cNvSpPr/>
          <p:nvPr/>
        </p:nvSpPr>
        <p:spPr>
          <a:xfrm>
            <a:off x="241547" y="4243427"/>
            <a:ext cx="4125205" cy="2197233"/>
          </a:xfrm>
          <a:prstGeom prst="roundRect">
            <a:avLst/>
          </a:prstGeom>
          <a:solidFill>
            <a:srgbClr val="F8D0D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Helvetica Neue" panose="02000503000000020004"/>
              </a:rPr>
              <a:t>Careers helping people come in all shapes and sizes. You can get hands-on in a healthcare or emergency services job, think your way around problems as a social worker or lawyer, or create broader benefits for society in a career such as science or engineering.</a:t>
            </a:r>
            <a:endParaRPr lang="en-US" sz="14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pic>
        <p:nvPicPr>
          <p:cNvPr id="2" name="Picture 1">
            <a:extLst>
              <a:ext uri="{FF2B5EF4-FFF2-40B4-BE49-F238E27FC236}">
                <a16:creationId xmlns:a16="http://schemas.microsoft.com/office/drawing/2014/main" id="{EBDD3375-8E37-4C49-8B94-184FF6B69C4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41547" y="3129923"/>
            <a:ext cx="2405424" cy="954372"/>
          </a:xfrm>
          <a:prstGeom prst="rect">
            <a:avLst/>
          </a:prstGeom>
        </p:spPr>
      </p:pic>
      <p:pic>
        <p:nvPicPr>
          <p:cNvPr id="4" name="Picture 3">
            <a:extLst>
              <a:ext uri="{FF2B5EF4-FFF2-40B4-BE49-F238E27FC236}">
                <a16:creationId xmlns:a16="http://schemas.microsoft.com/office/drawing/2014/main" id="{6D13F9A1-6DF8-4762-B91A-106D2CA8E5EF}"/>
              </a:ext>
            </a:extLst>
          </p:cNvPr>
          <p:cNvPicPr>
            <a:picLocks noChangeAspect="1"/>
          </p:cNvPicPr>
          <p:nvPr/>
        </p:nvPicPr>
        <p:blipFill>
          <a:blip r:embed="rId5"/>
          <a:stretch>
            <a:fillRect/>
          </a:stretch>
        </p:blipFill>
        <p:spPr>
          <a:xfrm>
            <a:off x="4225156" y="739648"/>
            <a:ext cx="2476727" cy="1647257"/>
          </a:xfrm>
          <a:prstGeom prst="rect">
            <a:avLst/>
          </a:prstGeom>
        </p:spPr>
      </p:pic>
      <p:sp>
        <p:nvSpPr>
          <p:cNvPr id="14" name="Rectangle: Rounded Corners 33">
            <a:extLst>
              <a:ext uri="{FF2B5EF4-FFF2-40B4-BE49-F238E27FC236}">
                <a16:creationId xmlns:a16="http://schemas.microsoft.com/office/drawing/2014/main" id="{01C3A8ED-CBDE-496F-A56F-D4B8FAAFFD3A}"/>
              </a:ext>
            </a:extLst>
          </p:cNvPr>
          <p:cNvSpPr/>
          <p:nvPr/>
        </p:nvSpPr>
        <p:spPr>
          <a:xfrm>
            <a:off x="4532283" y="2483200"/>
            <a:ext cx="4243966" cy="1022894"/>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In the film we saw David, the Superintendent Proton Radiographer who oversees people’s treatment for cancer with proton therapy.  </a:t>
            </a:r>
          </a:p>
        </p:txBody>
      </p:sp>
      <p:pic>
        <p:nvPicPr>
          <p:cNvPr id="5" name="Picture 4">
            <a:extLst>
              <a:ext uri="{FF2B5EF4-FFF2-40B4-BE49-F238E27FC236}">
                <a16:creationId xmlns:a16="http://schemas.microsoft.com/office/drawing/2014/main" id="{D987DB16-7979-4318-980C-6673E070E865}"/>
              </a:ext>
            </a:extLst>
          </p:cNvPr>
          <p:cNvPicPr>
            <a:picLocks noChangeAspect="1"/>
          </p:cNvPicPr>
          <p:nvPr/>
        </p:nvPicPr>
        <p:blipFill>
          <a:blip r:embed="rId6"/>
          <a:stretch>
            <a:fillRect/>
          </a:stretch>
        </p:blipFill>
        <p:spPr>
          <a:xfrm>
            <a:off x="6926059" y="1071201"/>
            <a:ext cx="1850189" cy="1239278"/>
          </a:xfrm>
          <a:prstGeom prst="rect">
            <a:avLst/>
          </a:prstGeom>
        </p:spPr>
      </p:pic>
      <p:pic>
        <p:nvPicPr>
          <p:cNvPr id="6" name="Picture 5">
            <a:extLst>
              <a:ext uri="{FF2B5EF4-FFF2-40B4-BE49-F238E27FC236}">
                <a16:creationId xmlns:a16="http://schemas.microsoft.com/office/drawing/2014/main" id="{32D47891-C420-45A5-96D3-7B63DBC3E676}"/>
              </a:ext>
            </a:extLst>
          </p:cNvPr>
          <p:cNvPicPr>
            <a:picLocks noChangeAspect="1"/>
          </p:cNvPicPr>
          <p:nvPr/>
        </p:nvPicPr>
        <p:blipFill>
          <a:blip r:embed="rId7"/>
          <a:stretch>
            <a:fillRect/>
          </a:stretch>
        </p:blipFill>
        <p:spPr>
          <a:xfrm>
            <a:off x="2855941" y="2699759"/>
            <a:ext cx="1595562" cy="1384536"/>
          </a:xfrm>
          <a:prstGeom prst="rect">
            <a:avLst/>
          </a:prstGeom>
        </p:spPr>
      </p:pic>
      <p:sp>
        <p:nvSpPr>
          <p:cNvPr id="19" name="Rectangle: Rounded Corners 33">
            <a:extLst>
              <a:ext uri="{FF2B5EF4-FFF2-40B4-BE49-F238E27FC236}">
                <a16:creationId xmlns:a16="http://schemas.microsoft.com/office/drawing/2014/main" id="{C076646E-4525-4458-8C61-7F21EF262636}"/>
              </a:ext>
            </a:extLst>
          </p:cNvPr>
          <p:cNvSpPr/>
          <p:nvPr/>
        </p:nvSpPr>
        <p:spPr>
          <a:xfrm>
            <a:off x="4532283" y="3635609"/>
            <a:ext cx="4243966" cy="1022895"/>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In the film we also saw Georgia, the </a:t>
            </a:r>
            <a:r>
              <a:rPr lang="en-US" sz="1600"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paediatric</a:t>
            </a:r>
            <a:r>
              <a:rPr lang="en-US"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nurse who looks after children throughout their cancer treatment.  </a:t>
            </a:r>
          </a:p>
        </p:txBody>
      </p:sp>
      <p:sp>
        <p:nvSpPr>
          <p:cNvPr id="21" name="Cloud 20">
            <a:extLst>
              <a:ext uri="{FF2B5EF4-FFF2-40B4-BE49-F238E27FC236}">
                <a16:creationId xmlns:a16="http://schemas.microsoft.com/office/drawing/2014/main" id="{2475AED6-EE02-4A24-896E-96AC4EB107CD}"/>
              </a:ext>
            </a:extLst>
          </p:cNvPr>
          <p:cNvSpPr/>
          <p:nvPr/>
        </p:nvSpPr>
        <p:spPr>
          <a:xfrm>
            <a:off x="4587283" y="4658504"/>
            <a:ext cx="4243965" cy="1942829"/>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Paired discussion (3-4 mins)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What qualities would you need to work in a caring career?</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How important is communication?</a:t>
            </a:r>
          </a:p>
        </p:txBody>
      </p:sp>
    </p:spTree>
    <p:extLst>
      <p:ext uri="{BB962C8B-B14F-4D97-AF65-F5344CB8AC3E}">
        <p14:creationId xmlns:p14="http://schemas.microsoft.com/office/powerpoint/2010/main" val="410159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114">
            <a:extLst>
              <a:ext uri="{FF2B5EF4-FFF2-40B4-BE49-F238E27FC236}">
                <a16:creationId xmlns:a16="http://schemas.microsoft.com/office/drawing/2014/main" id="{8806C1FF-7E28-42E7-9523-CB2C7C9A51A9}"/>
              </a:ext>
            </a:extLst>
          </p:cNvPr>
          <p:cNvSpPr/>
          <p:nvPr/>
        </p:nvSpPr>
        <p:spPr>
          <a:xfrm>
            <a:off x="768897" y="172872"/>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15" name="Shape 114">
            <a:extLst>
              <a:ext uri="{FF2B5EF4-FFF2-40B4-BE49-F238E27FC236}">
                <a16:creationId xmlns:a16="http://schemas.microsoft.com/office/drawing/2014/main" id="{AC98DBA0-58D7-423A-A505-78A2F55BBA58}"/>
              </a:ext>
            </a:extLst>
          </p:cNvPr>
          <p:cNvSpPr/>
          <p:nvPr/>
        </p:nvSpPr>
        <p:spPr>
          <a:xfrm>
            <a:off x="796576" y="181055"/>
            <a:ext cx="7759105" cy="538608"/>
          </a:xfrm>
          <a:prstGeom prst="rect">
            <a:avLst/>
          </a:prstGeom>
          <a:noFill/>
          <a:ln>
            <a:noFill/>
          </a:ln>
        </p:spPr>
        <p:txBody>
          <a:bodyPr lIns="91425" tIns="45700" rIns="91425" bIns="45700" anchor="t" anchorCtr="0">
            <a:noAutofit/>
          </a:bodyPr>
          <a:lstStyle/>
          <a:p>
            <a:pPr>
              <a:buSzPct val="25000"/>
            </a:pPr>
            <a:endParaRPr lang="en-GB" sz="2800" b="1" dirty="0">
              <a:latin typeface="Helvetica Neue" panose="02000503000000020004" pitchFamily="2" charset="0"/>
              <a:ea typeface="Helvetica Neue" panose="02000503000000020004" pitchFamily="2" charset="0"/>
              <a:cs typeface="Helvetica Neue" panose="02000503000000020004" pitchFamily="2" charset="0"/>
              <a:sym typeface="Lato"/>
            </a:endParaRPr>
          </a:p>
        </p:txBody>
      </p:sp>
      <p:sp>
        <p:nvSpPr>
          <p:cNvPr id="29" name="Shape 114">
            <a:extLst>
              <a:ext uri="{FF2B5EF4-FFF2-40B4-BE49-F238E27FC236}">
                <a16:creationId xmlns:a16="http://schemas.microsoft.com/office/drawing/2014/main" id="{320CE8B6-3700-AC41-BDB8-785348655E54}"/>
              </a:ext>
            </a:extLst>
          </p:cNvPr>
          <p:cNvSpPr/>
          <p:nvPr/>
        </p:nvSpPr>
        <p:spPr>
          <a:xfrm>
            <a:off x="796574" y="208607"/>
            <a:ext cx="8001569" cy="538608"/>
          </a:xfrm>
          <a:prstGeom prst="rect">
            <a:avLst/>
          </a:prstGeom>
          <a:noFill/>
          <a:ln>
            <a:noFill/>
          </a:ln>
        </p:spPr>
        <p:txBody>
          <a:bodyPr lIns="91425" tIns="45700" rIns="91425" bIns="45700" anchor="t" anchorCtr="0">
            <a:noAutofit/>
          </a:bodyPr>
          <a:lstStyle/>
          <a:p>
            <a:pPr>
              <a:buSzPct val="25000"/>
            </a:pPr>
            <a:r>
              <a:rPr lang="en-GB" sz="2300" b="1" dirty="0">
                <a:latin typeface="Helvetica Neue" panose="02000503000000020004" pitchFamily="2" charset="0"/>
                <a:ea typeface="Helvetica Neue" panose="02000503000000020004" pitchFamily="2" charset="0"/>
                <a:cs typeface="Helvetica Neue" panose="02000503000000020004" pitchFamily="2" charset="0"/>
                <a:sym typeface="Lato"/>
              </a:rPr>
              <a:t>Can your career save a life?</a:t>
            </a:r>
          </a:p>
        </p:txBody>
      </p:sp>
      <p:sp>
        <p:nvSpPr>
          <p:cNvPr id="25" name="Rectangle: Rounded Corners 33">
            <a:extLst>
              <a:ext uri="{FF2B5EF4-FFF2-40B4-BE49-F238E27FC236}">
                <a16:creationId xmlns:a16="http://schemas.microsoft.com/office/drawing/2014/main" id="{54EAC907-53CD-42FD-AA0E-BE1A38600A66}"/>
              </a:ext>
            </a:extLst>
          </p:cNvPr>
          <p:cNvSpPr/>
          <p:nvPr/>
        </p:nvSpPr>
        <p:spPr>
          <a:xfrm>
            <a:off x="3657600" y="875366"/>
            <a:ext cx="5140543" cy="2369639"/>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fontAlgn="base"/>
            <a:r>
              <a:rPr lang="en-GB" sz="1600" dirty="0">
                <a:solidFill>
                  <a:schemeClr val="tx1"/>
                </a:solidFill>
                <a:latin typeface="Helvetica Neue" panose="02000503000000020004"/>
              </a:rPr>
              <a:t>Proton therapy, also called proton beam therapy, is a type of radiation therapy. It uses protons rather than x-rays to treat cancer.</a:t>
            </a:r>
          </a:p>
          <a:p>
            <a:pPr algn="ctr" fontAlgn="base"/>
            <a:r>
              <a:rPr lang="en-GB" sz="1600" dirty="0">
                <a:solidFill>
                  <a:schemeClr val="tx1"/>
                </a:solidFill>
                <a:latin typeface="Helvetica Neue" panose="02000503000000020004"/>
              </a:rPr>
              <a:t>A proton is a positively charged particle. At high energy, protons can destroy cancer cells. Like x-ray radiation, proton therapy is a type of external-beam radiation therapy. It painlessly delivers radiation through the skin from a machine outside the body</a:t>
            </a:r>
            <a:r>
              <a:rPr lang="en-GB" dirty="0">
                <a:solidFill>
                  <a:schemeClr val="tx1"/>
                </a:solidFill>
              </a:rPr>
              <a:t>.</a:t>
            </a:r>
          </a:p>
        </p:txBody>
      </p:sp>
      <p:sp>
        <p:nvSpPr>
          <p:cNvPr id="17" name="Shape 88">
            <a:extLst>
              <a:ext uri="{FF2B5EF4-FFF2-40B4-BE49-F238E27FC236}">
                <a16:creationId xmlns:a16="http://schemas.microsoft.com/office/drawing/2014/main" id="{064B8AD3-987F-F844-A6EC-151637BC2507}"/>
              </a:ext>
            </a:extLst>
          </p:cNvPr>
          <p:cNvSpPr/>
          <p:nvPr/>
        </p:nvSpPr>
        <p:spPr>
          <a:xfrm>
            <a:off x="122787" y="106311"/>
            <a:ext cx="8928992" cy="6624735"/>
          </a:xfrm>
          <a:prstGeom prst="rect">
            <a:avLst/>
          </a:prstGeom>
          <a:noFill/>
          <a:ln w="127000" cap="flat" cmpd="sng">
            <a:solidFill>
              <a:srgbClr val="BA1A1A"/>
            </a:solidFill>
            <a:prstDash val="solid"/>
            <a:round/>
            <a:headEnd type="none" w="med" len="med"/>
            <a:tailEnd type="none" w="med" len="med"/>
          </a:ln>
        </p:spPr>
        <p:txBody>
          <a:bodyPr lIns="91425" tIns="45700" rIns="91425" bIns="45700" anchor="ctr" anchorCtr="0">
            <a:noAutofit/>
          </a:bodyPr>
          <a:lstStyle/>
          <a:p>
            <a:pPr algn="ctr"/>
            <a:endParaRPr dirty="0">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Calibri"/>
            </a:endParaRPr>
          </a:p>
        </p:txBody>
      </p:sp>
      <p:pic>
        <p:nvPicPr>
          <p:cNvPr id="18" name="Picture 2" descr="Image result for wow careers">
            <a:extLst>
              <a:ext uri="{FF2B5EF4-FFF2-40B4-BE49-F238E27FC236}">
                <a16:creationId xmlns:a16="http://schemas.microsoft.com/office/drawing/2014/main" id="{E6041AEE-3EC2-2E4E-B393-8529322C50E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91979" y="213327"/>
            <a:ext cx="827395" cy="662039"/>
          </a:xfrm>
          <a:prstGeom prst="rect">
            <a:avLst/>
          </a:prstGeom>
          <a:noFill/>
          <a:extLst>
            <a:ext uri="{909E8E84-426E-40DD-AFC4-6F175D3DCCD1}">
              <a14:hiddenFill xmlns:a14="http://schemas.microsoft.com/office/drawing/2010/main">
                <a:solidFill>
                  <a:srgbClr val="FFFFFF"/>
                </a:solidFill>
              </a14:hiddenFill>
            </a:ext>
          </a:extLst>
        </p:spPr>
      </p:pic>
      <p:sp>
        <p:nvSpPr>
          <p:cNvPr id="20" name="Pentagon 20">
            <a:extLst>
              <a:ext uri="{FF2B5EF4-FFF2-40B4-BE49-F238E27FC236}">
                <a16:creationId xmlns:a16="http://schemas.microsoft.com/office/drawing/2014/main" id="{3478D305-E944-694C-B755-C815E9848598}"/>
              </a:ext>
            </a:extLst>
          </p:cNvPr>
          <p:cNvSpPr/>
          <p:nvPr/>
        </p:nvSpPr>
        <p:spPr>
          <a:xfrm>
            <a:off x="37913" y="156341"/>
            <a:ext cx="758663" cy="538608"/>
          </a:xfrm>
          <a:prstGeom prst="homePlate">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4</a:t>
            </a:r>
          </a:p>
        </p:txBody>
      </p:sp>
      <p:sp>
        <p:nvSpPr>
          <p:cNvPr id="11" name="Rectangle: Rounded Corners 33">
            <a:extLst>
              <a:ext uri="{FF2B5EF4-FFF2-40B4-BE49-F238E27FC236}">
                <a16:creationId xmlns:a16="http://schemas.microsoft.com/office/drawing/2014/main" id="{4CA5614F-8629-4170-897E-CA464D195694}"/>
              </a:ext>
            </a:extLst>
          </p:cNvPr>
          <p:cNvSpPr/>
          <p:nvPr/>
        </p:nvSpPr>
        <p:spPr>
          <a:xfrm>
            <a:off x="328034" y="4345410"/>
            <a:ext cx="4243966" cy="2202054"/>
          </a:xfrm>
          <a:prstGeom prst="roundRect">
            <a:avLst/>
          </a:prstGeom>
          <a:solidFill>
            <a:srgbClr val="F8D0D0"/>
          </a:solidFill>
          <a:ln>
            <a:solidFill>
              <a:srgbClr val="BA1A1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b="1" dirty="0">
                <a:solidFill>
                  <a:schemeClr val="tx1"/>
                </a:solidFill>
                <a:latin typeface="Helvetica Neue" panose="02000503000000020004"/>
              </a:rPr>
              <a:t>Fact file:</a:t>
            </a:r>
          </a:p>
          <a:p>
            <a:pPr algn="ctr"/>
            <a:r>
              <a:rPr lang="en-GB" sz="1600" dirty="0">
                <a:solidFill>
                  <a:schemeClr val="tx1"/>
                </a:solidFill>
                <a:latin typeface="Helvetica Neue" panose="02000503000000020004"/>
              </a:rPr>
              <a:t>The NHS is the biggest employer in Europe with 1.5 million employees. There are 360 different job roles, taking in a huge array of different skills and qualifications. It means that there’s probably a career opportunity in every town and city in the country at your local hospital or health authority. </a:t>
            </a:r>
            <a:endParaRPr lang="en-GB" sz="1600" b="1" dirty="0">
              <a:solidFill>
                <a:schemeClr val="tx1"/>
              </a:solidFill>
              <a:latin typeface="Helvetica Neue" panose="02000503000000020004"/>
            </a:endParaRPr>
          </a:p>
        </p:txBody>
      </p:sp>
      <p:sp>
        <p:nvSpPr>
          <p:cNvPr id="14" name="Cloud 13">
            <a:extLst>
              <a:ext uri="{FF2B5EF4-FFF2-40B4-BE49-F238E27FC236}">
                <a16:creationId xmlns:a16="http://schemas.microsoft.com/office/drawing/2014/main" id="{B17CDF9E-499C-455E-B984-A64D21FE96E0}"/>
              </a:ext>
            </a:extLst>
          </p:cNvPr>
          <p:cNvSpPr/>
          <p:nvPr/>
        </p:nvSpPr>
        <p:spPr>
          <a:xfrm>
            <a:off x="4675409" y="4674908"/>
            <a:ext cx="4243965" cy="1852436"/>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Paired discussion (2-3 mins)</a:t>
            </a:r>
          </a:p>
          <a:p>
            <a:pPr algn="ctr"/>
            <a:r>
              <a:rPr lang="en-GB" sz="16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Century Gothic"/>
              </a:rPr>
              <a:t>Could you work with cancer patients?  What would be the challenges?</a:t>
            </a:r>
          </a:p>
        </p:txBody>
      </p:sp>
      <p:sp>
        <p:nvSpPr>
          <p:cNvPr id="16" name="Rectangle: Rounded Corners 33">
            <a:extLst>
              <a:ext uri="{FF2B5EF4-FFF2-40B4-BE49-F238E27FC236}">
                <a16:creationId xmlns:a16="http://schemas.microsoft.com/office/drawing/2014/main" id="{75345B4F-7403-49B0-8F2B-ADB9F9599C0B}"/>
              </a:ext>
            </a:extLst>
          </p:cNvPr>
          <p:cNvSpPr/>
          <p:nvPr/>
        </p:nvSpPr>
        <p:spPr>
          <a:xfrm>
            <a:off x="328034" y="3111597"/>
            <a:ext cx="3208336" cy="1154155"/>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400" b="1" dirty="0">
                <a:solidFill>
                  <a:schemeClr val="tx1"/>
                </a:solidFill>
                <a:latin typeface="Helvetica Neue" panose="02000503000000020004"/>
                <a:ea typeface="Helvetica Neue" panose="02000503000000020004" pitchFamily="2" charset="0"/>
                <a:cs typeface="Helvetica Neue" panose="02000503000000020004" pitchFamily="2" charset="0"/>
              </a:rPr>
              <a:t>Proton:</a:t>
            </a:r>
          </a:p>
          <a:p>
            <a:pPr algn="ctr"/>
            <a:r>
              <a:rPr lang="en-GB" sz="1400" dirty="0">
                <a:solidFill>
                  <a:schemeClr val="tx1"/>
                </a:solidFill>
                <a:latin typeface="Helvetica Neue" panose="02000503000000020004"/>
              </a:rPr>
              <a:t>The definition of a proton is a particle with a positive charge that is in the nucleus of an atom.</a:t>
            </a:r>
            <a:endParaRPr lang="en-US" sz="1400" dirty="0">
              <a:solidFill>
                <a:schemeClr val="tx1"/>
              </a:solidFill>
              <a:latin typeface="Helvetica Neue" panose="02000503000000020004"/>
              <a:ea typeface="Helvetica Neue" panose="02000503000000020004" pitchFamily="2" charset="0"/>
              <a:cs typeface="Helvetica Neue" panose="02000503000000020004" pitchFamily="2" charset="0"/>
            </a:endParaRPr>
          </a:p>
        </p:txBody>
      </p:sp>
      <p:pic>
        <p:nvPicPr>
          <p:cNvPr id="2" name="Picture 1">
            <a:extLst>
              <a:ext uri="{FF2B5EF4-FFF2-40B4-BE49-F238E27FC236}">
                <a16:creationId xmlns:a16="http://schemas.microsoft.com/office/drawing/2014/main" id="{C7977468-78C8-43D2-86E8-F16336EC476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62659" y="890840"/>
            <a:ext cx="2739086" cy="2041396"/>
          </a:xfrm>
          <a:prstGeom prst="rect">
            <a:avLst/>
          </a:prstGeom>
        </p:spPr>
      </p:pic>
      <p:pic>
        <p:nvPicPr>
          <p:cNvPr id="3" name="Picture 2">
            <a:extLst>
              <a:ext uri="{FF2B5EF4-FFF2-40B4-BE49-F238E27FC236}">
                <a16:creationId xmlns:a16="http://schemas.microsoft.com/office/drawing/2014/main" id="{F7AB6150-1C15-4936-9CE5-F0217A074218}"/>
              </a:ext>
            </a:extLst>
          </p:cNvPr>
          <p:cNvPicPr>
            <a:picLocks noChangeAspect="1"/>
          </p:cNvPicPr>
          <p:nvPr/>
        </p:nvPicPr>
        <p:blipFill>
          <a:blip r:embed="rId5"/>
          <a:stretch>
            <a:fillRect/>
          </a:stretch>
        </p:blipFill>
        <p:spPr>
          <a:xfrm>
            <a:off x="4656874" y="3373156"/>
            <a:ext cx="2202001" cy="1248896"/>
          </a:xfrm>
          <a:prstGeom prst="rect">
            <a:avLst/>
          </a:prstGeom>
        </p:spPr>
      </p:pic>
      <p:pic>
        <p:nvPicPr>
          <p:cNvPr id="5" name="Picture 4">
            <a:extLst>
              <a:ext uri="{FF2B5EF4-FFF2-40B4-BE49-F238E27FC236}">
                <a16:creationId xmlns:a16="http://schemas.microsoft.com/office/drawing/2014/main" id="{1BE454B3-220F-4131-972C-332B0D53CE8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973177" y="3429000"/>
            <a:ext cx="1842789" cy="1117757"/>
          </a:xfrm>
          <a:prstGeom prst="rect">
            <a:avLst/>
          </a:prstGeom>
        </p:spPr>
      </p:pic>
    </p:spTree>
    <p:extLst>
      <p:ext uri="{BB962C8B-B14F-4D97-AF65-F5344CB8AC3E}">
        <p14:creationId xmlns:p14="http://schemas.microsoft.com/office/powerpoint/2010/main" val="151338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46963</TotalTime>
  <Words>3753</Words>
  <Application>Microsoft Office PowerPoint</Application>
  <PresentationFormat>On-screen Show (4:3)</PresentationFormat>
  <Paragraphs>418</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Century Gothic</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JHadfield</dc:creator>
  <cp:lastModifiedBy>Jude Hadfield</cp:lastModifiedBy>
  <cp:revision>11959</cp:revision>
  <dcterms:created xsi:type="dcterms:W3CDTF">2017-10-02T13:40:32Z</dcterms:created>
  <dcterms:modified xsi:type="dcterms:W3CDTF">2020-02-22T14:07:29Z</dcterms:modified>
</cp:coreProperties>
</file>