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sldIdLst>
    <p:sldId id="282" r:id="rId2"/>
    <p:sldId id="1017" r:id="rId3"/>
    <p:sldId id="723" r:id="rId4"/>
    <p:sldId id="737" r:id="rId5"/>
    <p:sldId id="733" r:id="rId6"/>
    <p:sldId id="725" r:id="rId7"/>
    <p:sldId id="1188" r:id="rId8"/>
    <p:sldId id="743" r:id="rId9"/>
    <p:sldId id="1187" r:id="rId10"/>
    <p:sldId id="744" r:id="rId11"/>
    <p:sldId id="734" r:id="rId12"/>
    <p:sldId id="711" r:id="rId13"/>
    <p:sldId id="735" r:id="rId14"/>
    <p:sldId id="738" r:id="rId15"/>
    <p:sldId id="729" r:id="rId16"/>
    <p:sldId id="726" r:id="rId17"/>
    <p:sldId id="727" r:id="rId18"/>
    <p:sldId id="736" r:id="rId19"/>
    <p:sldId id="1183" r:id="rId20"/>
    <p:sldId id="480" r:id="rId21"/>
    <p:sldId id="732" r:id="rId22"/>
    <p:sldId id="739" r:id="rId23"/>
    <p:sldId id="1189" r:id="rId24"/>
    <p:sldId id="1175" r:id="rId25"/>
    <p:sldId id="1184" r:id="rId26"/>
    <p:sldId id="630" r:id="rId27"/>
    <p:sldId id="1185" r:id="rId2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Esslemont" initials="S" lastIdx="1" clrIdx="0"/>
  <p:cmAuthor id="2" name="georgie emery" initials="ge" lastIdx="7"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D0D0"/>
    <a:srgbClr val="BA1A1A"/>
    <a:srgbClr val="EEECE1"/>
    <a:srgbClr val="FFFFCC"/>
    <a:srgbClr val="D9D9D9"/>
    <a:srgbClr val="E6E6E6"/>
    <a:srgbClr val="F6EEFC"/>
    <a:srgbClr val="AA32EA"/>
    <a:srgbClr val="E3C6F6"/>
    <a:srgbClr val="4CD5B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775B9E-707A-4F88-B76B-B25A36B67FF0}" v="2294" dt="2020-06-09T08:15:29.3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59" autoAdjust="0"/>
    <p:restoredTop sz="86541" autoAdjust="0"/>
  </p:normalViewPr>
  <p:slideViewPr>
    <p:cSldViewPr snapToGrid="0" snapToObjects="1">
      <p:cViewPr varScale="1">
        <p:scale>
          <a:sx n="71" d="100"/>
          <a:sy n="71" d="100"/>
        </p:scale>
        <p:origin x="1560" y="4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de Hadfield" userId="dd15f2cf38c45536" providerId="LiveId" clId="{12775B9E-707A-4F88-B76B-B25A36B67FF0}"/>
    <pc:docChg chg="undo custSel addSld delSld modSld sldOrd">
      <pc:chgData name="Jude Hadfield" userId="dd15f2cf38c45536" providerId="LiveId" clId="{12775B9E-707A-4F88-B76B-B25A36B67FF0}" dt="2020-06-09T08:16:46.323" v="6107" actId="20577"/>
      <pc:docMkLst>
        <pc:docMk/>
      </pc:docMkLst>
      <pc:sldChg chg="addSp modSp del mod">
        <pc:chgData name="Jude Hadfield" userId="dd15f2cf38c45536" providerId="LiveId" clId="{12775B9E-707A-4F88-B76B-B25A36B67FF0}" dt="2020-05-05T20:01:49.422" v="3631" actId="47"/>
        <pc:sldMkLst>
          <pc:docMk/>
          <pc:sldMk cId="2873426185" sldId="257"/>
        </pc:sldMkLst>
        <pc:spChg chg="add">
          <ac:chgData name="Jude Hadfield" userId="dd15f2cf38c45536" providerId="LiveId" clId="{12775B9E-707A-4F88-B76B-B25A36B67FF0}" dt="2020-04-27T15:59:23.910" v="2546"/>
          <ac:spMkLst>
            <pc:docMk/>
            <pc:sldMk cId="2873426185" sldId="257"/>
            <ac:spMk id="10" creationId="{F7B2A184-698A-47E4-8AB3-86CF1BE7C876}"/>
          </ac:spMkLst>
        </pc:spChg>
        <pc:spChg chg="mod">
          <ac:chgData name="Jude Hadfield" userId="dd15f2cf38c45536" providerId="LiveId" clId="{12775B9E-707A-4F88-B76B-B25A36B67FF0}" dt="2020-04-28T10:59:09.812" v="3542" actId="404"/>
          <ac:spMkLst>
            <pc:docMk/>
            <pc:sldMk cId="2873426185" sldId="257"/>
            <ac:spMk id="19" creationId="{6EFC4A4F-E7CD-4269-A380-C152B0911627}"/>
          </ac:spMkLst>
        </pc:spChg>
      </pc:sldChg>
      <pc:sldChg chg="addSp delSp modSp add del mod">
        <pc:chgData name="Jude Hadfield" userId="dd15f2cf38c45536" providerId="LiveId" clId="{12775B9E-707A-4F88-B76B-B25A36B67FF0}" dt="2020-05-05T20:01:55.202" v="3641" actId="47"/>
        <pc:sldMkLst>
          <pc:docMk/>
          <pc:sldMk cId="1103913534" sldId="262"/>
        </pc:sldMkLst>
        <pc:spChg chg="del">
          <ac:chgData name="Jude Hadfield" userId="dd15f2cf38c45536" providerId="LiveId" clId="{12775B9E-707A-4F88-B76B-B25A36B67FF0}" dt="2020-04-27T16:00:54.296" v="2559" actId="478"/>
          <ac:spMkLst>
            <pc:docMk/>
            <pc:sldMk cId="1103913534" sldId="262"/>
            <ac:spMk id="6" creationId="{D1451A66-753B-4C9E-8F4F-B69132F71CC0}"/>
          </ac:spMkLst>
        </pc:spChg>
        <pc:spChg chg="add">
          <ac:chgData name="Jude Hadfield" userId="dd15f2cf38c45536" providerId="LiveId" clId="{12775B9E-707A-4F88-B76B-B25A36B67FF0}" dt="2020-04-27T16:00:58.573" v="2560"/>
          <ac:spMkLst>
            <pc:docMk/>
            <pc:sldMk cId="1103913534" sldId="262"/>
            <ac:spMk id="10" creationId="{45FB9BB0-CEC0-4F46-92CE-C8DA1F9C95DB}"/>
          </ac:spMkLst>
        </pc:spChg>
        <pc:spChg chg="mod">
          <ac:chgData name="Jude Hadfield" userId="dd15f2cf38c45536" providerId="LiveId" clId="{12775B9E-707A-4F88-B76B-B25A36B67FF0}" dt="2020-04-27T16:01:07.600" v="2561" actId="208"/>
          <ac:spMkLst>
            <pc:docMk/>
            <pc:sldMk cId="1103913534" sldId="262"/>
            <ac:spMk id="15" creationId="{DFC4F377-3C42-4E11-9042-1992A272341A}"/>
          </ac:spMkLst>
        </pc:spChg>
        <pc:graphicFrameChg chg="del mod modGraphic">
          <ac:chgData name="Jude Hadfield" userId="dd15f2cf38c45536" providerId="LiveId" clId="{12775B9E-707A-4F88-B76B-B25A36B67FF0}" dt="2020-04-28T10:57:56.625" v="3534" actId="478"/>
          <ac:graphicFrameMkLst>
            <pc:docMk/>
            <pc:sldMk cId="1103913534" sldId="262"/>
            <ac:graphicFrameMk id="2" creationId="{30556AF1-4401-43B1-AE16-F268F3F54D4C}"/>
          </ac:graphicFrameMkLst>
        </pc:graphicFrameChg>
        <pc:graphicFrameChg chg="add mod">
          <ac:chgData name="Jude Hadfield" userId="dd15f2cf38c45536" providerId="LiveId" clId="{12775B9E-707A-4F88-B76B-B25A36B67FF0}" dt="2020-04-28T10:58:04.034" v="3535" actId="1076"/>
          <ac:graphicFrameMkLst>
            <pc:docMk/>
            <pc:sldMk cId="1103913534" sldId="262"/>
            <ac:graphicFrameMk id="11" creationId="{8B44C248-97EE-4252-807F-4C1BA05F804E}"/>
          </ac:graphicFrameMkLst>
        </pc:graphicFrameChg>
        <pc:picChg chg="del">
          <ac:chgData name="Jude Hadfield" userId="dd15f2cf38c45536" providerId="LiveId" clId="{12775B9E-707A-4F88-B76B-B25A36B67FF0}" dt="2020-04-27T11:44:38.641" v="2283" actId="478"/>
          <ac:picMkLst>
            <pc:docMk/>
            <pc:sldMk cId="1103913534" sldId="262"/>
            <ac:picMk id="3" creationId="{DB1F511A-7C40-4C20-BA51-8BFB35823D38}"/>
          </ac:picMkLst>
        </pc:picChg>
        <pc:picChg chg="del">
          <ac:chgData name="Jude Hadfield" userId="dd15f2cf38c45536" providerId="LiveId" clId="{12775B9E-707A-4F88-B76B-B25A36B67FF0}" dt="2020-04-27T11:44:43.015" v="2285" actId="478"/>
          <ac:picMkLst>
            <pc:docMk/>
            <pc:sldMk cId="1103913534" sldId="262"/>
            <ac:picMk id="4" creationId="{956B6C7E-9EE8-41BF-B8D2-538EC6E5EB2B}"/>
          </ac:picMkLst>
        </pc:picChg>
        <pc:picChg chg="del">
          <ac:chgData name="Jude Hadfield" userId="dd15f2cf38c45536" providerId="LiveId" clId="{12775B9E-707A-4F88-B76B-B25A36B67FF0}" dt="2020-04-28T10:57:17.239" v="3531" actId="478"/>
          <ac:picMkLst>
            <pc:docMk/>
            <pc:sldMk cId="1103913534" sldId="262"/>
            <ac:picMk id="7" creationId="{00000000-0000-0000-0000-000000000000}"/>
          </ac:picMkLst>
        </pc:picChg>
        <pc:picChg chg="del">
          <ac:chgData name="Jude Hadfield" userId="dd15f2cf38c45536" providerId="LiveId" clId="{12775B9E-707A-4F88-B76B-B25A36B67FF0}" dt="2020-04-28T10:57:15.325" v="3530" actId="478"/>
          <ac:picMkLst>
            <pc:docMk/>
            <pc:sldMk cId="1103913534" sldId="262"/>
            <ac:picMk id="12" creationId="{2EDD9CC1-4CB5-4208-BACD-F448F705EA7F}"/>
          </ac:picMkLst>
        </pc:picChg>
        <pc:picChg chg="del">
          <ac:chgData name="Jude Hadfield" userId="dd15f2cf38c45536" providerId="LiveId" clId="{12775B9E-707A-4F88-B76B-B25A36B67FF0}" dt="2020-04-27T11:44:41.135" v="2284" actId="478"/>
          <ac:picMkLst>
            <pc:docMk/>
            <pc:sldMk cId="1103913534" sldId="262"/>
            <ac:picMk id="14" creationId="{00000000-0000-0000-0000-000000000000}"/>
          </ac:picMkLst>
        </pc:picChg>
        <pc:picChg chg="del">
          <ac:chgData name="Jude Hadfield" userId="dd15f2cf38c45536" providerId="LiveId" clId="{12775B9E-707A-4F88-B76B-B25A36B67FF0}" dt="2020-04-27T11:44:45.069" v="2286" actId="478"/>
          <ac:picMkLst>
            <pc:docMk/>
            <pc:sldMk cId="1103913534" sldId="262"/>
            <ac:picMk id="16" creationId="{00000000-0000-0000-0000-000000000000}"/>
          </ac:picMkLst>
        </pc:picChg>
      </pc:sldChg>
      <pc:sldChg chg="del">
        <pc:chgData name="Jude Hadfield" userId="dd15f2cf38c45536" providerId="LiveId" clId="{12775B9E-707A-4F88-B76B-B25A36B67FF0}" dt="2020-04-19T13:01:02.953" v="5" actId="47"/>
        <pc:sldMkLst>
          <pc:docMk/>
          <pc:sldMk cId="103353457" sldId="266"/>
        </pc:sldMkLst>
      </pc:sldChg>
      <pc:sldChg chg="del">
        <pc:chgData name="Jude Hadfield" userId="dd15f2cf38c45536" providerId="LiveId" clId="{12775B9E-707A-4F88-B76B-B25A36B67FF0}" dt="2020-04-19T13:00:43.107" v="3" actId="47"/>
        <pc:sldMkLst>
          <pc:docMk/>
          <pc:sldMk cId="1603818739" sldId="267"/>
        </pc:sldMkLst>
      </pc:sldChg>
      <pc:sldChg chg="del">
        <pc:chgData name="Jude Hadfield" userId="dd15f2cf38c45536" providerId="LiveId" clId="{12775B9E-707A-4F88-B76B-B25A36B67FF0}" dt="2020-04-19T13:00:09.337" v="1" actId="47"/>
        <pc:sldMkLst>
          <pc:docMk/>
          <pc:sldMk cId="3505529143" sldId="268"/>
        </pc:sldMkLst>
      </pc:sldChg>
      <pc:sldChg chg="addSp modSp mod modNotesTx">
        <pc:chgData name="Jude Hadfield" userId="dd15f2cf38c45536" providerId="LiveId" clId="{12775B9E-707A-4F88-B76B-B25A36B67FF0}" dt="2020-06-02T15:53:16.116" v="4802" actId="20577"/>
        <pc:sldMkLst>
          <pc:docMk/>
          <pc:sldMk cId="952083668" sldId="282"/>
        </pc:sldMkLst>
        <pc:spChg chg="mod">
          <ac:chgData name="Jude Hadfield" userId="dd15f2cf38c45536" providerId="LiveId" clId="{12775B9E-707A-4F88-B76B-B25A36B67FF0}" dt="2020-06-02T15:53:16.116" v="4802" actId="20577"/>
          <ac:spMkLst>
            <pc:docMk/>
            <pc:sldMk cId="952083668" sldId="282"/>
            <ac:spMk id="5" creationId="{023EEBDF-2D30-4B48-ABB3-522037B54D19}"/>
          </ac:spMkLst>
        </pc:spChg>
        <pc:spChg chg="add">
          <ac:chgData name="Jude Hadfield" userId="dd15f2cf38c45536" providerId="LiveId" clId="{12775B9E-707A-4F88-B76B-B25A36B67FF0}" dt="2020-04-27T15:56:48.679" v="2517"/>
          <ac:spMkLst>
            <pc:docMk/>
            <pc:sldMk cId="952083668" sldId="282"/>
            <ac:spMk id="8" creationId="{A060F2B5-D50C-4E3C-BA5E-90A613E17C23}"/>
          </ac:spMkLst>
        </pc:spChg>
        <pc:picChg chg="mod">
          <ac:chgData name="Jude Hadfield" userId="dd15f2cf38c45536" providerId="LiveId" clId="{12775B9E-707A-4F88-B76B-B25A36B67FF0}" dt="2020-04-21T21:12:12.707" v="1653" actId="1076"/>
          <ac:picMkLst>
            <pc:docMk/>
            <pc:sldMk cId="952083668" sldId="282"/>
            <ac:picMk id="6" creationId="{A47C860B-8AD1-4DD9-BEB9-868F4F714AAB}"/>
          </ac:picMkLst>
        </pc:picChg>
      </pc:sldChg>
      <pc:sldChg chg="addSp modSp mod modNotes modNotesTx">
        <pc:chgData name="Jude Hadfield" userId="dd15f2cf38c45536" providerId="LiveId" clId="{12775B9E-707A-4F88-B76B-B25A36B67FF0}" dt="2020-06-08T17:43:37.908" v="6039" actId="20577"/>
        <pc:sldMkLst>
          <pc:docMk/>
          <pc:sldMk cId="1913604005" sldId="480"/>
        </pc:sldMkLst>
        <pc:spChg chg="mod">
          <ac:chgData name="Jude Hadfield" userId="dd15f2cf38c45536" providerId="LiveId" clId="{12775B9E-707A-4F88-B76B-B25A36B67FF0}" dt="2020-06-07T21:15:26.137" v="5399"/>
          <ac:spMkLst>
            <pc:docMk/>
            <pc:sldMk cId="1913604005" sldId="480"/>
            <ac:spMk id="10" creationId="{C65ECCCA-541B-6747-BBA6-E7FAB693D6B1}"/>
          </ac:spMkLst>
        </pc:spChg>
        <pc:spChg chg="add">
          <ac:chgData name="Jude Hadfield" userId="dd15f2cf38c45536" providerId="LiveId" clId="{12775B9E-707A-4F88-B76B-B25A36B67FF0}" dt="2020-04-27T15:58:22.280" v="2537"/>
          <ac:spMkLst>
            <pc:docMk/>
            <pc:sldMk cId="1913604005" sldId="480"/>
            <ac:spMk id="11" creationId="{C502C517-3B6E-4722-A599-33628FB7A4C5}"/>
          </ac:spMkLst>
        </pc:spChg>
        <pc:spChg chg="mod">
          <ac:chgData name="Jude Hadfield" userId="dd15f2cf38c45536" providerId="LiveId" clId="{12775B9E-707A-4F88-B76B-B25A36B67FF0}" dt="2020-06-08T17:43:37.908" v="6039" actId="20577"/>
          <ac:spMkLst>
            <pc:docMk/>
            <pc:sldMk cId="1913604005" sldId="480"/>
            <ac:spMk id="15" creationId="{30B7ACA0-D169-2945-BD63-E0622FEE9BDF}"/>
          </ac:spMkLst>
        </pc:spChg>
        <pc:spChg chg="mod">
          <ac:chgData name="Jude Hadfield" userId="dd15f2cf38c45536" providerId="LiveId" clId="{12775B9E-707A-4F88-B76B-B25A36B67FF0}" dt="2020-04-20T18:00:24.416" v="761" actId="14100"/>
          <ac:spMkLst>
            <pc:docMk/>
            <pc:sldMk cId="1913604005" sldId="480"/>
            <ac:spMk id="27" creationId="{BB8358A7-6A23-4B9A-8D3B-9E2540122C7C}"/>
          </ac:spMkLst>
        </pc:spChg>
        <pc:picChg chg="add mod">
          <ac:chgData name="Jude Hadfield" userId="dd15f2cf38c45536" providerId="LiveId" clId="{12775B9E-707A-4F88-B76B-B25A36B67FF0}" dt="2020-05-22T16:32:04.066" v="4643" actId="1036"/>
          <ac:picMkLst>
            <pc:docMk/>
            <pc:sldMk cId="1913604005" sldId="480"/>
            <ac:picMk id="2" creationId="{C0E8FAF8-39DD-4E40-9B1D-414B9E8A5234}"/>
          </ac:picMkLst>
        </pc:picChg>
        <pc:picChg chg="add mod">
          <ac:chgData name="Jude Hadfield" userId="dd15f2cf38c45536" providerId="LiveId" clId="{12775B9E-707A-4F88-B76B-B25A36B67FF0}" dt="2020-05-22T16:32:04.066" v="4643" actId="1036"/>
          <ac:picMkLst>
            <pc:docMk/>
            <pc:sldMk cId="1913604005" sldId="480"/>
            <ac:picMk id="3" creationId="{9FFC1B8B-CCE4-40C7-B182-3D14ADF5570F}"/>
          </ac:picMkLst>
        </pc:picChg>
        <pc:picChg chg="add mod">
          <ac:chgData name="Jude Hadfield" userId="dd15f2cf38c45536" providerId="LiveId" clId="{12775B9E-707A-4F88-B76B-B25A36B67FF0}" dt="2020-05-22T16:32:04.066" v="4643" actId="1036"/>
          <ac:picMkLst>
            <pc:docMk/>
            <pc:sldMk cId="1913604005" sldId="480"/>
            <ac:picMk id="4" creationId="{A4F228DA-FADB-42C1-9C0C-C531AB4AF278}"/>
          </ac:picMkLst>
        </pc:picChg>
      </pc:sldChg>
      <pc:sldChg chg="addSp delSp modSp mod delAnim modAnim">
        <pc:chgData name="Jude Hadfield" userId="dd15f2cf38c45536" providerId="LiveId" clId="{12775B9E-707A-4F88-B76B-B25A36B67FF0}" dt="2020-06-05T15:02:38.234" v="4822" actId="1076"/>
        <pc:sldMkLst>
          <pc:docMk/>
          <pc:sldMk cId="2030599665" sldId="630"/>
        </pc:sldMkLst>
        <pc:spChg chg="del mod">
          <ac:chgData name="Jude Hadfield" userId="dd15f2cf38c45536" providerId="LiveId" clId="{12775B9E-707A-4F88-B76B-B25A36B67FF0}" dt="2020-05-18T19:59:25.826" v="3878" actId="478"/>
          <ac:spMkLst>
            <pc:docMk/>
            <pc:sldMk cId="2030599665" sldId="630"/>
            <ac:spMk id="9" creationId="{4B42799B-2B59-4E5C-AFF3-C6A98E1EBA33}"/>
          </ac:spMkLst>
        </pc:spChg>
        <pc:spChg chg="del mod">
          <ac:chgData name="Jude Hadfield" userId="dd15f2cf38c45536" providerId="LiveId" clId="{12775B9E-707A-4F88-B76B-B25A36B67FF0}" dt="2020-05-18T19:59:22.444" v="3876" actId="478"/>
          <ac:spMkLst>
            <pc:docMk/>
            <pc:sldMk cId="2030599665" sldId="630"/>
            <ac:spMk id="11" creationId="{8322EED5-FCB5-466F-9B31-F532CC82FE62}"/>
          </ac:spMkLst>
        </pc:spChg>
        <pc:spChg chg="del mod">
          <ac:chgData name="Jude Hadfield" userId="dd15f2cf38c45536" providerId="LiveId" clId="{12775B9E-707A-4F88-B76B-B25A36B67FF0}" dt="2020-05-18T19:59:24.126" v="3877" actId="478"/>
          <ac:spMkLst>
            <pc:docMk/>
            <pc:sldMk cId="2030599665" sldId="630"/>
            <ac:spMk id="13" creationId="{79D0CD2D-80BF-4B5E-B3D7-DBA309F3D12E}"/>
          </ac:spMkLst>
        </pc:spChg>
        <pc:spChg chg="del mod">
          <ac:chgData name="Jude Hadfield" userId="dd15f2cf38c45536" providerId="LiveId" clId="{12775B9E-707A-4F88-B76B-B25A36B67FF0}" dt="2020-05-18T19:59:20.629" v="3875" actId="478"/>
          <ac:spMkLst>
            <pc:docMk/>
            <pc:sldMk cId="2030599665" sldId="630"/>
            <ac:spMk id="14" creationId="{CB28BF61-CFF8-4B34-B7AF-2ECC3D03C39F}"/>
          </ac:spMkLst>
        </pc:spChg>
        <pc:spChg chg="add">
          <ac:chgData name="Jude Hadfield" userId="dd15f2cf38c45536" providerId="LiveId" clId="{12775B9E-707A-4F88-B76B-B25A36B67FF0}" dt="2020-04-27T15:58:55.269" v="2543"/>
          <ac:spMkLst>
            <pc:docMk/>
            <pc:sldMk cId="2030599665" sldId="630"/>
            <ac:spMk id="16" creationId="{9FE5E42E-696D-4F4C-A72F-9C939255C582}"/>
          </ac:spMkLst>
        </pc:spChg>
        <pc:spChg chg="add mod">
          <ac:chgData name="Jude Hadfield" userId="dd15f2cf38c45536" providerId="LiveId" clId="{12775B9E-707A-4F88-B76B-B25A36B67FF0}" dt="2020-05-18T19:59:28.392" v="3879"/>
          <ac:spMkLst>
            <pc:docMk/>
            <pc:sldMk cId="2030599665" sldId="630"/>
            <ac:spMk id="17" creationId="{6ABD82D3-C1D0-4EE4-B366-F9BF93CFDFC6}"/>
          </ac:spMkLst>
        </pc:spChg>
        <pc:spChg chg="add mod">
          <ac:chgData name="Jude Hadfield" userId="dd15f2cf38c45536" providerId="LiveId" clId="{12775B9E-707A-4F88-B76B-B25A36B67FF0}" dt="2020-05-18T19:59:28.392" v="3879"/>
          <ac:spMkLst>
            <pc:docMk/>
            <pc:sldMk cId="2030599665" sldId="630"/>
            <ac:spMk id="18" creationId="{FD95CD04-F0CC-43AC-83EE-98C2BB391ACB}"/>
          </ac:spMkLst>
        </pc:spChg>
        <pc:spChg chg="add mod">
          <ac:chgData name="Jude Hadfield" userId="dd15f2cf38c45536" providerId="LiveId" clId="{12775B9E-707A-4F88-B76B-B25A36B67FF0}" dt="2020-06-02T15:07:14.934" v="4684"/>
          <ac:spMkLst>
            <pc:docMk/>
            <pc:sldMk cId="2030599665" sldId="630"/>
            <ac:spMk id="19" creationId="{C15C9AD6-6720-4C07-978A-B2D23366E348}"/>
          </ac:spMkLst>
        </pc:spChg>
        <pc:picChg chg="add del mod">
          <ac:chgData name="Jude Hadfield" userId="dd15f2cf38c45536" providerId="LiveId" clId="{12775B9E-707A-4F88-B76B-B25A36B67FF0}" dt="2020-05-18T21:12:59.440" v="3967" actId="478"/>
          <ac:picMkLst>
            <pc:docMk/>
            <pc:sldMk cId="2030599665" sldId="630"/>
            <ac:picMk id="2" creationId="{193F236A-1FB6-46A7-A440-A7A1C6FC9839}"/>
          </ac:picMkLst>
        </pc:picChg>
        <pc:picChg chg="add del mod">
          <ac:chgData name="Jude Hadfield" userId="dd15f2cf38c45536" providerId="LiveId" clId="{12775B9E-707A-4F88-B76B-B25A36B67FF0}" dt="2020-06-05T14:44:51.296" v="4813" actId="478"/>
          <ac:picMkLst>
            <pc:docMk/>
            <pc:sldMk cId="2030599665" sldId="630"/>
            <ac:picMk id="2" creationId="{632BA9FF-F590-4EEB-BB85-9900658D95CA}"/>
          </ac:picMkLst>
        </pc:picChg>
        <pc:picChg chg="add mod">
          <ac:chgData name="Jude Hadfield" userId="dd15f2cf38c45536" providerId="LiveId" clId="{12775B9E-707A-4F88-B76B-B25A36B67FF0}" dt="2020-06-05T15:02:38.234" v="4822" actId="1076"/>
          <ac:picMkLst>
            <pc:docMk/>
            <pc:sldMk cId="2030599665" sldId="630"/>
            <ac:picMk id="2" creationId="{900D3E9F-D2D5-47DA-9B37-C3237CF1AC8E}"/>
          </ac:picMkLst>
        </pc:picChg>
        <pc:picChg chg="add del mod">
          <ac:chgData name="Jude Hadfield" userId="dd15f2cf38c45536" providerId="LiveId" clId="{12775B9E-707A-4F88-B76B-B25A36B67FF0}" dt="2020-06-05T15:02:27.254" v="4817" actId="478"/>
          <ac:picMkLst>
            <pc:docMk/>
            <pc:sldMk cId="2030599665" sldId="630"/>
            <ac:picMk id="3" creationId="{04B61936-348B-4AC7-BD65-D2F6B1CA3C83}"/>
          </ac:picMkLst>
        </pc:picChg>
        <pc:picChg chg="add del mod">
          <ac:chgData name="Jude Hadfield" userId="dd15f2cf38c45536" providerId="LiveId" clId="{12775B9E-707A-4F88-B76B-B25A36B67FF0}" dt="2020-05-26T11:10:08.603" v="4666" actId="478"/>
          <ac:picMkLst>
            <pc:docMk/>
            <pc:sldMk cId="2030599665" sldId="630"/>
            <ac:picMk id="3" creationId="{180AB03F-CDEB-4C33-9EA8-8FC22AD4170E}"/>
          </ac:picMkLst>
        </pc:picChg>
      </pc:sldChg>
      <pc:sldChg chg="addSp modSp mod">
        <pc:chgData name="Jude Hadfield" userId="dd15f2cf38c45536" providerId="LiveId" clId="{12775B9E-707A-4F88-B76B-B25A36B67FF0}" dt="2020-06-07T21:15:26.137" v="5399"/>
        <pc:sldMkLst>
          <pc:docMk/>
          <pc:sldMk cId="1756786246" sldId="711"/>
        </pc:sldMkLst>
        <pc:spChg chg="mod">
          <ac:chgData name="Jude Hadfield" userId="dd15f2cf38c45536" providerId="LiveId" clId="{12775B9E-707A-4F88-B76B-B25A36B67FF0}" dt="2020-04-21T21:07:36.798" v="1626" actId="20577"/>
          <ac:spMkLst>
            <pc:docMk/>
            <pc:sldMk cId="1756786246" sldId="711"/>
            <ac:spMk id="12" creationId="{DB17EFDB-6183-3747-828C-67023201915D}"/>
          </ac:spMkLst>
        </pc:spChg>
        <pc:spChg chg="mod">
          <ac:chgData name="Jude Hadfield" userId="dd15f2cf38c45536" providerId="LiveId" clId="{12775B9E-707A-4F88-B76B-B25A36B67FF0}" dt="2020-06-07T21:15:26.137" v="5399"/>
          <ac:spMkLst>
            <pc:docMk/>
            <pc:sldMk cId="1756786246" sldId="711"/>
            <ac:spMk id="13" creationId="{967D3D0C-B166-224D-A63D-BDDF7419B91E}"/>
          </ac:spMkLst>
        </pc:spChg>
        <pc:spChg chg="mod">
          <ac:chgData name="Jude Hadfield" userId="dd15f2cf38c45536" providerId="LiveId" clId="{12775B9E-707A-4F88-B76B-B25A36B67FF0}" dt="2020-06-07T21:15:26.137" v="5399"/>
          <ac:spMkLst>
            <pc:docMk/>
            <pc:sldMk cId="1756786246" sldId="711"/>
            <ac:spMk id="14" creationId="{F503482B-67A3-FF4C-96CB-FC83E22CDAB9}"/>
          </ac:spMkLst>
        </pc:spChg>
        <pc:spChg chg="mod">
          <ac:chgData name="Jude Hadfield" userId="dd15f2cf38c45536" providerId="LiveId" clId="{12775B9E-707A-4F88-B76B-B25A36B67FF0}" dt="2020-04-27T11:51:22.574" v="2311" actId="14100"/>
          <ac:spMkLst>
            <pc:docMk/>
            <pc:sldMk cId="1756786246" sldId="711"/>
            <ac:spMk id="15" creationId="{93C2804E-858B-4B23-9E2F-7CF659D828B9}"/>
          </ac:spMkLst>
        </pc:spChg>
        <pc:spChg chg="add">
          <ac:chgData name="Jude Hadfield" userId="dd15f2cf38c45536" providerId="LiveId" clId="{12775B9E-707A-4F88-B76B-B25A36B67FF0}" dt="2020-04-27T15:57:46.417" v="2530"/>
          <ac:spMkLst>
            <pc:docMk/>
            <pc:sldMk cId="1756786246" sldId="711"/>
            <ac:spMk id="16" creationId="{8EEFB716-13FC-48CF-B6B6-C256E2CD46C4}"/>
          </ac:spMkLst>
        </pc:spChg>
        <pc:spChg chg="mod">
          <ac:chgData name="Jude Hadfield" userId="dd15f2cf38c45536" providerId="LiveId" clId="{12775B9E-707A-4F88-B76B-B25A36B67FF0}" dt="2020-04-22T09:50:25.524" v="1802" actId="14100"/>
          <ac:spMkLst>
            <pc:docMk/>
            <pc:sldMk cId="1756786246" sldId="711"/>
            <ac:spMk id="20" creationId="{289D8D3E-E74E-4213-B65D-FA89549A9BE8}"/>
          </ac:spMkLst>
        </pc:spChg>
        <pc:picChg chg="add mod">
          <ac:chgData name="Jude Hadfield" userId="dd15f2cf38c45536" providerId="LiveId" clId="{12775B9E-707A-4F88-B76B-B25A36B67FF0}" dt="2020-04-27T11:49:00.964" v="2309" actId="1076"/>
          <ac:picMkLst>
            <pc:docMk/>
            <pc:sldMk cId="1756786246" sldId="711"/>
            <ac:picMk id="2" creationId="{5A16684B-430D-4050-9190-2424B37A8336}"/>
          </ac:picMkLst>
        </pc:picChg>
        <pc:picChg chg="mod">
          <ac:chgData name="Jude Hadfield" userId="dd15f2cf38c45536" providerId="LiveId" clId="{12775B9E-707A-4F88-B76B-B25A36B67FF0}" dt="2020-04-22T09:50:22.364" v="1801" actId="1076"/>
          <ac:picMkLst>
            <pc:docMk/>
            <pc:sldMk cId="1756786246" sldId="711"/>
            <ac:picMk id="3" creationId="{33794F43-2847-4D27-8C2B-90FDC12D1DCE}"/>
          </ac:picMkLst>
        </pc:picChg>
        <pc:picChg chg="add mod">
          <ac:chgData name="Jude Hadfield" userId="dd15f2cf38c45536" providerId="LiveId" clId="{12775B9E-707A-4F88-B76B-B25A36B67FF0}" dt="2020-04-27T11:48:59.387" v="2308" actId="1076"/>
          <ac:picMkLst>
            <pc:docMk/>
            <pc:sldMk cId="1756786246" sldId="711"/>
            <ac:picMk id="4" creationId="{2370D5C0-ACF3-4249-B8B0-35CA7A10F4CF}"/>
          </ac:picMkLst>
        </pc:picChg>
      </pc:sldChg>
      <pc:sldChg chg="addSp modSp mod modNotes">
        <pc:chgData name="Jude Hadfield" userId="dd15f2cf38c45536" providerId="LiveId" clId="{12775B9E-707A-4F88-B76B-B25A36B67FF0}" dt="2020-06-08T17:28:44.522" v="6001" actId="20577"/>
        <pc:sldMkLst>
          <pc:docMk/>
          <pc:sldMk cId="2349510202" sldId="723"/>
        </pc:sldMkLst>
        <pc:spChg chg="mod">
          <ac:chgData name="Jude Hadfield" userId="dd15f2cf38c45536" providerId="LiveId" clId="{12775B9E-707A-4F88-B76B-B25A36B67FF0}" dt="2020-06-07T21:15:26.137" v="5399"/>
          <ac:spMkLst>
            <pc:docMk/>
            <pc:sldMk cId="2349510202" sldId="723"/>
            <ac:spMk id="23" creationId="{658A121A-8AFA-4BBA-8AC7-70032BEC7E63}"/>
          </ac:spMkLst>
        </pc:spChg>
        <pc:spChg chg="mod">
          <ac:chgData name="Jude Hadfield" userId="dd15f2cf38c45536" providerId="LiveId" clId="{12775B9E-707A-4F88-B76B-B25A36B67FF0}" dt="2020-05-26T10:10:43.108" v="4646" actId="20577"/>
          <ac:spMkLst>
            <pc:docMk/>
            <pc:sldMk cId="2349510202" sldId="723"/>
            <ac:spMk id="27" creationId="{721C0108-1D92-3040-A830-7E23360CE664}"/>
          </ac:spMkLst>
        </pc:spChg>
        <pc:spChg chg="add">
          <ac:chgData name="Jude Hadfield" userId="dd15f2cf38c45536" providerId="LiveId" clId="{12775B9E-707A-4F88-B76B-B25A36B67FF0}" dt="2020-04-27T15:56:53.995" v="2518"/>
          <ac:spMkLst>
            <pc:docMk/>
            <pc:sldMk cId="2349510202" sldId="723"/>
            <ac:spMk id="32" creationId="{D69A5EC5-8398-4E1D-B65D-2B9AD04418DF}"/>
          </ac:spMkLst>
        </pc:spChg>
        <pc:spChg chg="mod">
          <ac:chgData name="Jude Hadfield" userId="dd15f2cf38c45536" providerId="LiveId" clId="{12775B9E-707A-4F88-B76B-B25A36B67FF0}" dt="2020-06-08T17:28:44.522" v="6001" actId="20577"/>
          <ac:spMkLst>
            <pc:docMk/>
            <pc:sldMk cId="2349510202" sldId="723"/>
            <ac:spMk id="34" creationId="{603C7DFD-73C5-4A6E-B681-39B9C3BF21C4}"/>
          </ac:spMkLst>
        </pc:spChg>
        <pc:spChg chg="mod">
          <ac:chgData name="Jude Hadfield" userId="dd15f2cf38c45536" providerId="LiveId" clId="{12775B9E-707A-4F88-B76B-B25A36B67FF0}" dt="2020-06-07T21:15:26.137" v="5399"/>
          <ac:spMkLst>
            <pc:docMk/>
            <pc:sldMk cId="2349510202" sldId="723"/>
            <ac:spMk id="39" creationId="{6DAAF7C8-60B6-4752-A98D-FBDDD346B6BF}"/>
          </ac:spMkLst>
        </pc:spChg>
      </pc:sldChg>
      <pc:sldChg chg="addSp delSp modSp mod delAnim modAnim modNotes">
        <pc:chgData name="Jude Hadfield" userId="dd15f2cf38c45536" providerId="LiveId" clId="{12775B9E-707A-4F88-B76B-B25A36B67FF0}" dt="2020-06-07T21:29:06.917" v="5412" actId="20577"/>
        <pc:sldMkLst>
          <pc:docMk/>
          <pc:sldMk cId="385614815" sldId="725"/>
        </pc:sldMkLst>
        <pc:spChg chg="mod">
          <ac:chgData name="Jude Hadfield" userId="dd15f2cf38c45536" providerId="LiveId" clId="{12775B9E-707A-4F88-B76B-B25A36B67FF0}" dt="2020-06-07T21:29:06.917" v="5412" actId="20577"/>
          <ac:spMkLst>
            <pc:docMk/>
            <pc:sldMk cId="385614815" sldId="725"/>
            <ac:spMk id="13" creationId="{A5D70547-7A90-4163-AFA0-179F2E439F4E}"/>
          </ac:spMkLst>
        </pc:spChg>
        <pc:spChg chg="mod">
          <ac:chgData name="Jude Hadfield" userId="dd15f2cf38c45536" providerId="LiveId" clId="{12775B9E-707A-4F88-B76B-B25A36B67FF0}" dt="2020-06-07T21:29:04.884" v="5411" actId="20577"/>
          <ac:spMkLst>
            <pc:docMk/>
            <pc:sldMk cId="385614815" sldId="725"/>
            <ac:spMk id="14" creationId="{468AEE2B-9ECD-4825-BD46-603733438D72}"/>
          </ac:spMkLst>
        </pc:spChg>
        <pc:spChg chg="mod">
          <ac:chgData name="Jude Hadfield" userId="dd15f2cf38c45536" providerId="LiveId" clId="{12775B9E-707A-4F88-B76B-B25A36B67FF0}" dt="2020-06-07T21:15:26.137" v="5399"/>
          <ac:spMkLst>
            <pc:docMk/>
            <pc:sldMk cId="385614815" sldId="725"/>
            <ac:spMk id="16" creationId="{7668A2EA-CF2D-4394-AC43-62A1E001C4DE}"/>
          </ac:spMkLst>
        </pc:spChg>
        <pc:spChg chg="mod">
          <ac:chgData name="Jude Hadfield" userId="dd15f2cf38c45536" providerId="LiveId" clId="{12775B9E-707A-4F88-B76B-B25A36B67FF0}" dt="2020-04-21T21:07:08.599" v="1621" actId="20577"/>
          <ac:spMkLst>
            <pc:docMk/>
            <pc:sldMk cId="385614815" sldId="725"/>
            <ac:spMk id="19" creationId="{5779BAD4-55BB-4929-B622-E0666F4B6BA4}"/>
          </ac:spMkLst>
        </pc:spChg>
        <pc:spChg chg="add">
          <ac:chgData name="Jude Hadfield" userId="dd15f2cf38c45536" providerId="LiveId" clId="{12775B9E-707A-4F88-B76B-B25A36B67FF0}" dt="2020-04-27T15:57:10.785" v="2522"/>
          <ac:spMkLst>
            <pc:docMk/>
            <pc:sldMk cId="385614815" sldId="725"/>
            <ac:spMk id="20" creationId="{39C34D7D-968F-4108-B1C5-8910D7BE9340}"/>
          </ac:spMkLst>
        </pc:spChg>
        <pc:spChg chg="del mod">
          <ac:chgData name="Jude Hadfield" userId="dd15f2cf38c45536" providerId="LiveId" clId="{12775B9E-707A-4F88-B76B-B25A36B67FF0}" dt="2020-04-21T13:50:04.721" v="1342" actId="478"/>
          <ac:spMkLst>
            <pc:docMk/>
            <pc:sldMk cId="385614815" sldId="725"/>
            <ac:spMk id="20" creationId="{ECA809B1-74B1-455C-9278-7377D542B8F8}"/>
          </ac:spMkLst>
        </pc:spChg>
        <pc:spChg chg="add mod">
          <ac:chgData name="Jude Hadfield" userId="dd15f2cf38c45536" providerId="LiveId" clId="{12775B9E-707A-4F88-B76B-B25A36B67FF0}" dt="2020-05-20T19:43:04.048" v="4409" actId="20577"/>
          <ac:spMkLst>
            <pc:docMk/>
            <pc:sldMk cId="385614815" sldId="725"/>
            <ac:spMk id="21" creationId="{B4875656-D8FD-422B-B718-2CDD10CBF2F0}"/>
          </ac:spMkLst>
        </pc:spChg>
        <pc:spChg chg="mod">
          <ac:chgData name="Jude Hadfield" userId="dd15f2cf38c45536" providerId="LiveId" clId="{12775B9E-707A-4F88-B76B-B25A36B67FF0}" dt="2020-04-21T17:44:45.231" v="1382" actId="1076"/>
          <ac:spMkLst>
            <pc:docMk/>
            <pc:sldMk cId="385614815" sldId="725"/>
            <ac:spMk id="22" creationId="{0DAEF1CE-60B0-45EE-908E-2E9E571752BC}"/>
          </ac:spMkLst>
        </pc:spChg>
        <pc:spChg chg="mod">
          <ac:chgData name="Jude Hadfield" userId="dd15f2cf38c45536" providerId="LiveId" clId="{12775B9E-707A-4F88-B76B-B25A36B67FF0}" dt="2020-06-07T21:15:26.137" v="5399"/>
          <ac:spMkLst>
            <pc:docMk/>
            <pc:sldMk cId="385614815" sldId="725"/>
            <ac:spMk id="29" creationId="{320CE8B6-3700-AC41-BDB8-785348655E54}"/>
          </ac:spMkLst>
        </pc:spChg>
        <pc:spChg chg="del">
          <ac:chgData name="Jude Hadfield" userId="dd15f2cf38c45536" providerId="LiveId" clId="{12775B9E-707A-4F88-B76B-B25A36B67FF0}" dt="2020-04-27T15:57:10.012" v="2521" actId="478"/>
          <ac:spMkLst>
            <pc:docMk/>
            <pc:sldMk cId="385614815" sldId="725"/>
            <ac:spMk id="31" creationId="{AAA1CDBA-BA86-4C79-A3DF-F9EF5E171521}"/>
          </ac:spMkLst>
        </pc:spChg>
        <pc:spChg chg="mod">
          <ac:chgData name="Jude Hadfield" userId="dd15f2cf38c45536" providerId="LiveId" clId="{12775B9E-707A-4F88-B76B-B25A36B67FF0}" dt="2020-04-21T13:50:50.903" v="1350" actId="14100"/>
          <ac:spMkLst>
            <pc:docMk/>
            <pc:sldMk cId="385614815" sldId="725"/>
            <ac:spMk id="34" creationId="{6A4206D9-B7E3-4634-AA38-65EA35E67DEF}"/>
          </ac:spMkLst>
        </pc:spChg>
        <pc:spChg chg="mod">
          <ac:chgData name="Jude Hadfield" userId="dd15f2cf38c45536" providerId="LiveId" clId="{12775B9E-707A-4F88-B76B-B25A36B67FF0}" dt="2020-06-07T21:23:43.703" v="5410" actId="20577"/>
          <ac:spMkLst>
            <pc:docMk/>
            <pc:sldMk cId="385614815" sldId="725"/>
            <ac:spMk id="36" creationId="{F94389A3-A650-4C1B-BFA5-BC0514B19209}"/>
          </ac:spMkLst>
        </pc:spChg>
        <pc:picChg chg="add mod ord">
          <ac:chgData name="Jude Hadfield" userId="dd15f2cf38c45536" providerId="LiveId" clId="{12775B9E-707A-4F88-B76B-B25A36B67FF0}" dt="2020-04-21T13:54:17.154" v="1373" actId="1076"/>
          <ac:picMkLst>
            <pc:docMk/>
            <pc:sldMk cId="385614815" sldId="725"/>
            <ac:picMk id="2" creationId="{041F1E85-38F1-4AC4-8FE8-0654AC28EF09}"/>
          </ac:picMkLst>
        </pc:picChg>
        <pc:picChg chg="add mod">
          <ac:chgData name="Jude Hadfield" userId="dd15f2cf38c45536" providerId="LiveId" clId="{12775B9E-707A-4F88-B76B-B25A36B67FF0}" dt="2020-04-21T13:54:15.021" v="1372" actId="1076"/>
          <ac:picMkLst>
            <pc:docMk/>
            <pc:sldMk cId="385614815" sldId="725"/>
            <ac:picMk id="3" creationId="{A14208ED-2FA3-4CCB-92BE-4C5534F32B0B}"/>
          </ac:picMkLst>
        </pc:picChg>
        <pc:picChg chg="add mod ord">
          <ac:chgData name="Jude Hadfield" userId="dd15f2cf38c45536" providerId="LiveId" clId="{12775B9E-707A-4F88-B76B-B25A36B67FF0}" dt="2020-04-21T13:54:19.240" v="1374" actId="1076"/>
          <ac:picMkLst>
            <pc:docMk/>
            <pc:sldMk cId="385614815" sldId="725"/>
            <ac:picMk id="4" creationId="{CB17A692-E262-44DF-AE66-4857997BF2CA}"/>
          </ac:picMkLst>
        </pc:picChg>
        <pc:picChg chg="add mod">
          <ac:chgData name="Jude Hadfield" userId="dd15f2cf38c45536" providerId="LiveId" clId="{12775B9E-707A-4F88-B76B-B25A36B67FF0}" dt="2020-04-21T17:45:09.430" v="1388" actId="1076"/>
          <ac:picMkLst>
            <pc:docMk/>
            <pc:sldMk cId="385614815" sldId="725"/>
            <ac:picMk id="5" creationId="{251673A0-F6CC-4821-A728-8C2B18C9148E}"/>
          </ac:picMkLst>
        </pc:picChg>
      </pc:sldChg>
      <pc:sldChg chg="addSp delSp modSp mod modAnim modNotes">
        <pc:chgData name="Jude Hadfield" userId="dd15f2cf38c45536" providerId="LiveId" clId="{12775B9E-707A-4F88-B76B-B25A36B67FF0}" dt="2020-06-07T21:15:26.137" v="5399"/>
        <pc:sldMkLst>
          <pc:docMk/>
          <pc:sldMk cId="3199512309" sldId="726"/>
        </pc:sldMkLst>
        <pc:spChg chg="add mod">
          <ac:chgData name="Jude Hadfield" userId="dd15f2cf38c45536" providerId="LiveId" clId="{12775B9E-707A-4F88-B76B-B25A36B67FF0}" dt="2020-04-27T11:54:17.964" v="2334" actId="255"/>
          <ac:spMkLst>
            <pc:docMk/>
            <pc:sldMk cId="3199512309" sldId="726"/>
            <ac:spMk id="11" creationId="{5C4AD27B-1B8A-43B1-B104-EC3482AB7770}"/>
          </ac:spMkLst>
        </pc:spChg>
        <pc:spChg chg="mod">
          <ac:chgData name="Jude Hadfield" userId="dd15f2cf38c45536" providerId="LiveId" clId="{12775B9E-707A-4F88-B76B-B25A36B67FF0}" dt="2020-04-21T21:08:01.968" v="1630" actId="20577"/>
          <ac:spMkLst>
            <pc:docMk/>
            <pc:sldMk cId="3199512309" sldId="726"/>
            <ac:spMk id="18" creationId="{DECE8834-B2CD-4497-98D5-4A7245422D82}"/>
          </ac:spMkLst>
        </pc:spChg>
        <pc:spChg chg="add">
          <ac:chgData name="Jude Hadfield" userId="dd15f2cf38c45536" providerId="LiveId" clId="{12775B9E-707A-4F88-B76B-B25A36B67FF0}" dt="2020-04-27T15:58:06.553" v="2534"/>
          <ac:spMkLst>
            <pc:docMk/>
            <pc:sldMk cId="3199512309" sldId="726"/>
            <ac:spMk id="19" creationId="{5549AA66-B0A3-4A6E-8C5C-B47A544E7070}"/>
          </ac:spMkLst>
        </pc:spChg>
        <pc:spChg chg="mod">
          <ac:chgData name="Jude Hadfield" userId="dd15f2cf38c45536" providerId="LiveId" clId="{12775B9E-707A-4F88-B76B-B25A36B67FF0}" dt="2020-04-27T11:55:02.688" v="2345" actId="14100"/>
          <ac:spMkLst>
            <pc:docMk/>
            <pc:sldMk cId="3199512309" sldId="726"/>
            <ac:spMk id="25" creationId="{54EAC907-53CD-42FD-AA0E-BE1A38600A66}"/>
          </ac:spMkLst>
        </pc:spChg>
        <pc:spChg chg="mod">
          <ac:chgData name="Jude Hadfield" userId="dd15f2cf38c45536" providerId="LiveId" clId="{12775B9E-707A-4F88-B76B-B25A36B67FF0}" dt="2020-06-07T21:15:26.137" v="5399"/>
          <ac:spMkLst>
            <pc:docMk/>
            <pc:sldMk cId="3199512309" sldId="726"/>
            <ac:spMk id="29" creationId="{320CE8B6-3700-AC41-BDB8-785348655E54}"/>
          </ac:spMkLst>
        </pc:spChg>
        <pc:spChg chg="mod">
          <ac:chgData name="Jude Hadfield" userId="dd15f2cf38c45536" providerId="LiveId" clId="{12775B9E-707A-4F88-B76B-B25A36B67FF0}" dt="2020-05-20T19:52:17.273" v="4411" actId="20577"/>
          <ac:spMkLst>
            <pc:docMk/>
            <pc:sldMk cId="3199512309" sldId="726"/>
            <ac:spMk id="36" creationId="{5406FE24-29A3-4D7F-B26D-F78FA2F20700}"/>
          </ac:spMkLst>
        </pc:spChg>
        <pc:spChg chg="mod">
          <ac:chgData name="Jude Hadfield" userId="dd15f2cf38c45536" providerId="LiveId" clId="{12775B9E-707A-4F88-B76B-B25A36B67FF0}" dt="2020-04-27T11:54:50.938" v="2341" actId="14100"/>
          <ac:spMkLst>
            <pc:docMk/>
            <pc:sldMk cId="3199512309" sldId="726"/>
            <ac:spMk id="42" creationId="{47A39501-7285-42BB-8A82-05C7B11FDFCC}"/>
          </ac:spMkLst>
        </pc:spChg>
        <pc:picChg chg="add del mod">
          <ac:chgData name="Jude Hadfield" userId="dd15f2cf38c45536" providerId="LiveId" clId="{12775B9E-707A-4F88-B76B-B25A36B67FF0}" dt="2020-04-27T11:54:33.257" v="2337" actId="478"/>
          <ac:picMkLst>
            <pc:docMk/>
            <pc:sldMk cId="3199512309" sldId="726"/>
            <ac:picMk id="2" creationId="{E2EC9899-5384-471D-9782-078C905D97A4}"/>
          </ac:picMkLst>
        </pc:picChg>
        <pc:picChg chg="add mod">
          <ac:chgData name="Jude Hadfield" userId="dd15f2cf38c45536" providerId="LiveId" clId="{12775B9E-707A-4F88-B76B-B25A36B67FF0}" dt="2020-04-27T11:55:12.380" v="2347" actId="1076"/>
          <ac:picMkLst>
            <pc:docMk/>
            <pc:sldMk cId="3199512309" sldId="726"/>
            <ac:picMk id="3" creationId="{D22F8D4E-2FB0-48F0-A572-F62C0F647F80}"/>
          </ac:picMkLst>
        </pc:picChg>
        <pc:picChg chg="add mod">
          <ac:chgData name="Jude Hadfield" userId="dd15f2cf38c45536" providerId="LiveId" clId="{12775B9E-707A-4F88-B76B-B25A36B67FF0}" dt="2020-04-27T11:55:14.833" v="2348" actId="1076"/>
          <ac:picMkLst>
            <pc:docMk/>
            <pc:sldMk cId="3199512309" sldId="726"/>
            <ac:picMk id="4" creationId="{285243D7-84D5-450B-80C7-64BE5A6B5C7E}"/>
          </ac:picMkLst>
        </pc:picChg>
        <pc:picChg chg="add mod">
          <ac:chgData name="Jude Hadfield" userId="dd15f2cf38c45536" providerId="LiveId" clId="{12775B9E-707A-4F88-B76B-B25A36B67FF0}" dt="2020-04-27T11:55:06.938" v="2346" actId="1076"/>
          <ac:picMkLst>
            <pc:docMk/>
            <pc:sldMk cId="3199512309" sldId="726"/>
            <ac:picMk id="5" creationId="{8A035422-7C42-4291-86FF-90FFC1629F31}"/>
          </ac:picMkLst>
        </pc:picChg>
      </pc:sldChg>
      <pc:sldChg chg="addSp modSp mod modNotes modNotesTx">
        <pc:chgData name="Jude Hadfield" userId="dd15f2cf38c45536" providerId="LiveId" clId="{12775B9E-707A-4F88-B76B-B25A36B67FF0}" dt="2020-06-07T21:15:26.137" v="5399"/>
        <pc:sldMkLst>
          <pc:docMk/>
          <pc:sldMk cId="4101590771" sldId="727"/>
        </pc:sldMkLst>
        <pc:spChg chg="add">
          <ac:chgData name="Jude Hadfield" userId="dd15f2cf38c45536" providerId="LiveId" clId="{12775B9E-707A-4F88-B76B-B25A36B67FF0}" dt="2020-04-27T15:58:11.389" v="2535"/>
          <ac:spMkLst>
            <pc:docMk/>
            <pc:sldMk cId="4101590771" sldId="727"/>
            <ac:spMk id="19" creationId="{BFFC61A8-2AF0-41DC-B59B-0CC3EED807A8}"/>
          </ac:spMkLst>
        </pc:spChg>
        <pc:spChg chg="mod">
          <ac:chgData name="Jude Hadfield" userId="dd15f2cf38c45536" providerId="LiveId" clId="{12775B9E-707A-4F88-B76B-B25A36B67FF0}" dt="2020-04-21T21:08:06.233" v="1631" actId="20577"/>
          <ac:spMkLst>
            <pc:docMk/>
            <pc:sldMk cId="4101590771" sldId="727"/>
            <ac:spMk id="20" creationId="{3478D305-E944-694C-B755-C815E9848598}"/>
          </ac:spMkLst>
        </pc:spChg>
        <pc:spChg chg="mod">
          <ac:chgData name="Jude Hadfield" userId="dd15f2cf38c45536" providerId="LiveId" clId="{12775B9E-707A-4F88-B76B-B25A36B67FF0}" dt="2020-06-07T21:15:26.137" v="5399"/>
          <ac:spMkLst>
            <pc:docMk/>
            <pc:sldMk cId="4101590771" sldId="727"/>
            <ac:spMk id="23" creationId="{C0F32FB6-AC86-A844-A3EC-4C704F662516}"/>
          </ac:spMkLst>
        </pc:spChg>
        <pc:spChg chg="mod">
          <ac:chgData name="Jude Hadfield" userId="dd15f2cf38c45536" providerId="LiveId" clId="{12775B9E-707A-4F88-B76B-B25A36B67FF0}" dt="2020-05-19T21:43:18.084" v="4328" actId="14100"/>
          <ac:spMkLst>
            <pc:docMk/>
            <pc:sldMk cId="4101590771" sldId="727"/>
            <ac:spMk id="24" creationId="{364F8D67-1A5E-AB4B-9552-49975FA88779}"/>
          </ac:spMkLst>
        </pc:spChg>
        <pc:spChg chg="mod">
          <ac:chgData name="Jude Hadfield" userId="dd15f2cf38c45536" providerId="LiveId" clId="{12775B9E-707A-4F88-B76B-B25A36B67FF0}" dt="2020-05-19T21:37:31.422" v="4327" actId="20577"/>
          <ac:spMkLst>
            <pc:docMk/>
            <pc:sldMk cId="4101590771" sldId="727"/>
            <ac:spMk id="25" creationId="{54EAC907-53CD-42FD-AA0E-BE1A38600A66}"/>
          </ac:spMkLst>
        </pc:spChg>
        <pc:spChg chg="mod">
          <ac:chgData name="Jude Hadfield" userId="dd15f2cf38c45536" providerId="LiveId" clId="{12775B9E-707A-4F88-B76B-B25A36B67FF0}" dt="2020-06-07T21:15:26.137" v="5399"/>
          <ac:spMkLst>
            <pc:docMk/>
            <pc:sldMk cId="4101590771" sldId="727"/>
            <ac:spMk id="29" creationId="{320CE8B6-3700-AC41-BDB8-785348655E54}"/>
          </ac:spMkLst>
        </pc:spChg>
        <pc:picChg chg="add mod">
          <ac:chgData name="Jude Hadfield" userId="dd15f2cf38c45536" providerId="LiveId" clId="{12775B9E-707A-4F88-B76B-B25A36B67FF0}" dt="2020-04-22T09:55:04.693" v="1821" actId="1076"/>
          <ac:picMkLst>
            <pc:docMk/>
            <pc:sldMk cId="4101590771" sldId="727"/>
            <ac:picMk id="2" creationId="{5EF71DE6-4D4B-4515-804F-49F9990564B3}"/>
          </ac:picMkLst>
        </pc:picChg>
        <pc:picChg chg="add mod">
          <ac:chgData name="Jude Hadfield" userId="dd15f2cf38c45536" providerId="LiveId" clId="{12775B9E-707A-4F88-B76B-B25A36B67FF0}" dt="2020-04-22T09:55:08.665" v="1822" actId="1076"/>
          <ac:picMkLst>
            <pc:docMk/>
            <pc:sldMk cId="4101590771" sldId="727"/>
            <ac:picMk id="3" creationId="{131A9EDB-CD9D-40EF-B2F3-5B14BDE4A9FF}"/>
          </ac:picMkLst>
        </pc:picChg>
        <pc:picChg chg="add mod">
          <ac:chgData name="Jude Hadfield" userId="dd15f2cf38c45536" providerId="LiveId" clId="{12775B9E-707A-4F88-B76B-B25A36B67FF0}" dt="2020-05-19T21:43:21.324" v="4329" actId="1076"/>
          <ac:picMkLst>
            <pc:docMk/>
            <pc:sldMk cId="4101590771" sldId="727"/>
            <ac:picMk id="4" creationId="{C7F3014B-098D-40CC-964C-07A229AB19CE}"/>
          </ac:picMkLst>
        </pc:picChg>
        <pc:picChg chg="add mod">
          <ac:chgData name="Jude Hadfield" userId="dd15f2cf38c45536" providerId="LiveId" clId="{12775B9E-707A-4F88-B76B-B25A36B67FF0}" dt="2020-05-19T21:43:25.473" v="4330" actId="1076"/>
          <ac:picMkLst>
            <pc:docMk/>
            <pc:sldMk cId="4101590771" sldId="727"/>
            <ac:picMk id="5" creationId="{91A8EF7D-E492-41D5-97C5-E2B2D68CD84F}"/>
          </ac:picMkLst>
        </pc:picChg>
      </pc:sldChg>
      <pc:sldChg chg="addSp delSp modSp mod delAnim">
        <pc:chgData name="Jude Hadfield" userId="dd15f2cf38c45536" providerId="LiveId" clId="{12775B9E-707A-4F88-B76B-B25A36B67FF0}" dt="2020-04-27T15:58:01.197" v="2533"/>
        <pc:sldMkLst>
          <pc:docMk/>
          <pc:sldMk cId="1971611644" sldId="729"/>
        </pc:sldMkLst>
        <pc:spChg chg="add del">
          <ac:chgData name="Jude Hadfield" userId="dd15f2cf38c45536" providerId="LiveId" clId="{12775B9E-707A-4F88-B76B-B25A36B67FF0}" dt="2020-04-20T13:51:11.619" v="393"/>
          <ac:spMkLst>
            <pc:docMk/>
            <pc:sldMk cId="1971611644" sldId="729"/>
            <ac:spMk id="2" creationId="{460FDB84-BC7A-41D9-A76D-37B2D2EEECA6}"/>
          </ac:spMkLst>
        </pc:spChg>
        <pc:spChg chg="add del">
          <ac:chgData name="Jude Hadfield" userId="dd15f2cf38c45536" providerId="LiveId" clId="{12775B9E-707A-4F88-B76B-B25A36B67FF0}" dt="2020-04-20T13:51:11.619" v="393"/>
          <ac:spMkLst>
            <pc:docMk/>
            <pc:sldMk cId="1971611644" sldId="729"/>
            <ac:spMk id="3" creationId="{BAD999A0-0590-4E31-8972-4B5E0714F9A4}"/>
          </ac:spMkLst>
        </pc:spChg>
        <pc:spChg chg="mod">
          <ac:chgData name="Jude Hadfield" userId="dd15f2cf38c45536" providerId="LiveId" clId="{12775B9E-707A-4F88-B76B-B25A36B67FF0}" dt="2020-04-22T09:51:46.295" v="1804" actId="403"/>
          <ac:spMkLst>
            <pc:docMk/>
            <pc:sldMk cId="1971611644" sldId="729"/>
            <ac:spMk id="17" creationId="{701C036D-5D70-4949-989C-2988668F741C}"/>
          </ac:spMkLst>
        </pc:spChg>
        <pc:spChg chg="mod">
          <ac:chgData name="Jude Hadfield" userId="dd15f2cf38c45536" providerId="LiveId" clId="{12775B9E-707A-4F88-B76B-B25A36B67FF0}" dt="2020-04-27T11:54:00.794" v="2333" actId="403"/>
          <ac:spMkLst>
            <pc:docMk/>
            <pc:sldMk cId="1971611644" sldId="729"/>
            <ac:spMk id="18" creationId="{75D297C3-93B6-434D-A6AC-F70FA0219CF7}"/>
          </ac:spMkLst>
        </pc:spChg>
        <pc:spChg chg="mod">
          <ac:chgData name="Jude Hadfield" userId="dd15f2cf38c45536" providerId="LiveId" clId="{12775B9E-707A-4F88-B76B-B25A36B67FF0}" dt="2020-04-20T18:43:12.267" v="958" actId="1076"/>
          <ac:spMkLst>
            <pc:docMk/>
            <pc:sldMk cId="1971611644" sldId="729"/>
            <ac:spMk id="19" creationId="{BC6202B4-E2FA-4012-9710-5319354172D6}"/>
          </ac:spMkLst>
        </pc:spChg>
        <pc:spChg chg="mod">
          <ac:chgData name="Jude Hadfield" userId="dd15f2cf38c45536" providerId="LiveId" clId="{12775B9E-707A-4F88-B76B-B25A36B67FF0}" dt="2020-04-20T18:43:12.267" v="958" actId="1076"/>
          <ac:spMkLst>
            <pc:docMk/>
            <pc:sldMk cId="1971611644" sldId="729"/>
            <ac:spMk id="21" creationId="{970CE743-9468-4D2C-9A71-A58F296B4B85}"/>
          </ac:spMkLst>
        </pc:spChg>
        <pc:spChg chg="mod">
          <ac:chgData name="Jude Hadfield" userId="dd15f2cf38c45536" providerId="LiveId" clId="{12775B9E-707A-4F88-B76B-B25A36B67FF0}" dt="2020-04-27T11:54:00.794" v="2333" actId="403"/>
          <ac:spMkLst>
            <pc:docMk/>
            <pc:sldMk cId="1971611644" sldId="729"/>
            <ac:spMk id="22" creationId="{0DAEF1CE-60B0-45EE-908E-2E9E571752BC}"/>
          </ac:spMkLst>
        </pc:spChg>
        <pc:spChg chg="mod">
          <ac:chgData name="Jude Hadfield" userId="dd15f2cf38c45536" providerId="LiveId" clId="{12775B9E-707A-4F88-B76B-B25A36B67FF0}" dt="2020-04-21T21:07:54.595" v="1629" actId="20577"/>
          <ac:spMkLst>
            <pc:docMk/>
            <pc:sldMk cId="1971611644" sldId="729"/>
            <ac:spMk id="23" creationId="{027BAB23-07C0-6A47-9804-3059129060EE}"/>
          </ac:spMkLst>
        </pc:spChg>
        <pc:spChg chg="add">
          <ac:chgData name="Jude Hadfield" userId="dd15f2cf38c45536" providerId="LiveId" clId="{12775B9E-707A-4F88-B76B-B25A36B67FF0}" dt="2020-04-27T15:58:01.197" v="2533"/>
          <ac:spMkLst>
            <pc:docMk/>
            <pc:sldMk cId="1971611644" sldId="729"/>
            <ac:spMk id="24" creationId="{BE4CC5F8-3557-4955-A8C1-629E1522D8B3}"/>
          </ac:spMkLst>
        </pc:spChg>
        <pc:spChg chg="del">
          <ac:chgData name="Jude Hadfield" userId="dd15f2cf38c45536" providerId="LiveId" clId="{12775B9E-707A-4F88-B76B-B25A36B67FF0}" dt="2020-04-20T13:44:46.231" v="130" actId="478"/>
          <ac:spMkLst>
            <pc:docMk/>
            <pc:sldMk cId="1971611644" sldId="729"/>
            <ac:spMk id="24" creationId="{FB573DA0-9866-6141-9768-3520CF0234B6}"/>
          </ac:spMkLst>
        </pc:spChg>
        <pc:spChg chg="mod">
          <ac:chgData name="Jude Hadfield" userId="dd15f2cf38c45536" providerId="LiveId" clId="{12775B9E-707A-4F88-B76B-B25A36B67FF0}" dt="2020-04-20T18:43:12.267" v="958" actId="1076"/>
          <ac:spMkLst>
            <pc:docMk/>
            <pc:sldMk cId="1971611644" sldId="729"/>
            <ac:spMk id="25" creationId="{0EA8B3BC-26A4-4AAB-A6ED-3F78CA6F7F5E}"/>
          </ac:spMkLst>
        </pc:spChg>
        <pc:spChg chg="mod">
          <ac:chgData name="Jude Hadfield" userId="dd15f2cf38c45536" providerId="LiveId" clId="{12775B9E-707A-4F88-B76B-B25A36B67FF0}" dt="2020-04-20T18:43:12.267" v="958" actId="1076"/>
          <ac:spMkLst>
            <pc:docMk/>
            <pc:sldMk cId="1971611644" sldId="729"/>
            <ac:spMk id="30" creationId="{2C29E0B5-A5A1-0945-82B7-4A43B481FE81}"/>
          </ac:spMkLst>
        </pc:spChg>
        <pc:spChg chg="mod">
          <ac:chgData name="Jude Hadfield" userId="dd15f2cf38c45536" providerId="LiveId" clId="{12775B9E-707A-4F88-B76B-B25A36B67FF0}" dt="2020-04-20T18:43:12.267" v="958" actId="1076"/>
          <ac:spMkLst>
            <pc:docMk/>
            <pc:sldMk cId="1971611644" sldId="729"/>
            <ac:spMk id="34" creationId="{AD987EDA-3DE6-4C47-A3A5-C80593F5B7FE}"/>
          </ac:spMkLst>
        </pc:spChg>
        <pc:spChg chg="mod">
          <ac:chgData name="Jude Hadfield" userId="dd15f2cf38c45536" providerId="LiveId" clId="{12775B9E-707A-4F88-B76B-B25A36B67FF0}" dt="2020-04-20T18:43:12.267" v="958" actId="1076"/>
          <ac:spMkLst>
            <pc:docMk/>
            <pc:sldMk cId="1971611644" sldId="729"/>
            <ac:spMk id="36" creationId="{A87CA21E-723E-1B4A-ADD2-3931C4811565}"/>
          </ac:spMkLst>
        </pc:spChg>
        <pc:spChg chg="mod">
          <ac:chgData name="Jude Hadfield" userId="dd15f2cf38c45536" providerId="LiveId" clId="{12775B9E-707A-4F88-B76B-B25A36B67FF0}" dt="2020-04-20T18:43:12.267" v="958" actId="1076"/>
          <ac:spMkLst>
            <pc:docMk/>
            <pc:sldMk cId="1971611644" sldId="729"/>
            <ac:spMk id="37" creationId="{2983794C-47D5-5347-9DD9-77C9B2FA66A5}"/>
          </ac:spMkLst>
        </pc:spChg>
        <pc:spChg chg="mod">
          <ac:chgData name="Jude Hadfield" userId="dd15f2cf38c45536" providerId="LiveId" clId="{12775B9E-707A-4F88-B76B-B25A36B67FF0}" dt="2020-04-20T18:43:12.267" v="958" actId="1076"/>
          <ac:spMkLst>
            <pc:docMk/>
            <pc:sldMk cId="1971611644" sldId="729"/>
            <ac:spMk id="38" creationId="{87B2834E-1788-A447-B503-7DC95A2F7A01}"/>
          </ac:spMkLst>
        </pc:spChg>
        <pc:picChg chg="add mod">
          <ac:chgData name="Jude Hadfield" userId="dd15f2cf38c45536" providerId="LiveId" clId="{12775B9E-707A-4F88-B76B-B25A36B67FF0}" dt="2020-04-20T18:40:17.267" v="943"/>
          <ac:picMkLst>
            <pc:docMk/>
            <pc:sldMk cId="1971611644" sldId="729"/>
            <ac:picMk id="4" creationId="{DD10BBB8-30F1-480C-B8C1-4DD61856FDC5}"/>
          </ac:picMkLst>
        </pc:picChg>
        <pc:picChg chg="add mod">
          <ac:chgData name="Jude Hadfield" userId="dd15f2cf38c45536" providerId="LiveId" clId="{12775B9E-707A-4F88-B76B-B25A36B67FF0}" dt="2020-04-20T18:42:15.870" v="952" actId="1076"/>
          <ac:picMkLst>
            <pc:docMk/>
            <pc:sldMk cId="1971611644" sldId="729"/>
            <ac:picMk id="5" creationId="{B031798C-BB7B-4E68-9040-69E46F7FED20}"/>
          </ac:picMkLst>
        </pc:picChg>
        <pc:picChg chg="add mod">
          <ac:chgData name="Jude Hadfield" userId="dd15f2cf38c45536" providerId="LiveId" clId="{12775B9E-707A-4F88-B76B-B25A36B67FF0}" dt="2020-04-20T18:42:04.536" v="950"/>
          <ac:picMkLst>
            <pc:docMk/>
            <pc:sldMk cId="1971611644" sldId="729"/>
            <ac:picMk id="6" creationId="{AA46BA30-1786-48C3-A93C-2682815A79DF}"/>
          </ac:picMkLst>
        </pc:picChg>
        <pc:picChg chg="del">
          <ac:chgData name="Jude Hadfield" userId="dd15f2cf38c45536" providerId="LiveId" clId="{12775B9E-707A-4F88-B76B-B25A36B67FF0}" dt="2020-04-20T13:44:45.090" v="129" actId="478"/>
          <ac:picMkLst>
            <pc:docMk/>
            <pc:sldMk cId="1971611644" sldId="729"/>
            <ac:picMk id="26" creationId="{B81E8A83-058D-4F4C-A60A-439AC09F3AB1}"/>
          </ac:picMkLst>
        </pc:picChg>
        <pc:picChg chg="add del">
          <ac:chgData name="Jude Hadfield" userId="dd15f2cf38c45536" providerId="LiveId" clId="{12775B9E-707A-4F88-B76B-B25A36B67FF0}" dt="2020-04-20T13:51:11.619" v="393"/>
          <ac:picMkLst>
            <pc:docMk/>
            <pc:sldMk cId="1971611644" sldId="729"/>
            <ac:picMk id="2049" creationId="{58DB9530-7615-48AC-AC04-BF74C417F4B4}"/>
          </ac:picMkLst>
        </pc:picChg>
      </pc:sldChg>
      <pc:sldChg chg="addSp del modNotesTx">
        <pc:chgData name="Jude Hadfield" userId="dd15f2cf38c45536" providerId="LiveId" clId="{12775B9E-707A-4F88-B76B-B25A36B67FF0}" dt="2020-06-07T22:28:07.119" v="5694" actId="47"/>
        <pc:sldMkLst>
          <pc:docMk/>
          <pc:sldMk cId="1925823482" sldId="731"/>
        </pc:sldMkLst>
        <pc:spChg chg="add">
          <ac:chgData name="Jude Hadfield" userId="dd15f2cf38c45536" providerId="LiveId" clId="{12775B9E-707A-4F88-B76B-B25A36B67FF0}" dt="2020-04-27T16:01:15.274" v="2562"/>
          <ac:spMkLst>
            <pc:docMk/>
            <pc:sldMk cId="1925823482" sldId="731"/>
            <ac:spMk id="8" creationId="{917635C6-73CE-4315-97B3-05DDC0178B58}"/>
          </ac:spMkLst>
        </pc:spChg>
      </pc:sldChg>
      <pc:sldChg chg="addSp delSp modSp mod ord delAnim modAnim modNotesTx">
        <pc:chgData name="Jude Hadfield" userId="dd15f2cf38c45536" providerId="LiveId" clId="{12775B9E-707A-4F88-B76B-B25A36B67FF0}" dt="2020-06-08T17:43:43.856" v="6041" actId="20577"/>
        <pc:sldMkLst>
          <pc:docMk/>
          <pc:sldMk cId="2936738802" sldId="732"/>
        </pc:sldMkLst>
        <pc:spChg chg="add mod">
          <ac:chgData name="Jude Hadfield" userId="dd15f2cf38c45536" providerId="LiveId" clId="{12775B9E-707A-4F88-B76B-B25A36B67FF0}" dt="2020-06-08T15:40:00.659" v="5990" actId="14100"/>
          <ac:spMkLst>
            <pc:docMk/>
            <pc:sldMk cId="2936738802" sldId="732"/>
            <ac:spMk id="9" creationId="{DA1FE19F-0758-480B-8949-C3B3D35221F7}"/>
          </ac:spMkLst>
        </pc:spChg>
        <pc:spChg chg="mod">
          <ac:chgData name="Jude Hadfield" userId="dd15f2cf38c45536" providerId="LiveId" clId="{12775B9E-707A-4F88-B76B-B25A36B67FF0}" dt="2020-06-08T15:40:14.684" v="5995" actId="20577"/>
          <ac:spMkLst>
            <pc:docMk/>
            <pc:sldMk cId="2936738802" sldId="732"/>
            <ac:spMk id="10" creationId="{C65ECCCA-541B-6747-BBA6-E7FAB693D6B1}"/>
          </ac:spMkLst>
        </pc:spChg>
        <pc:spChg chg="add">
          <ac:chgData name="Jude Hadfield" userId="dd15f2cf38c45536" providerId="LiveId" clId="{12775B9E-707A-4F88-B76B-B25A36B67FF0}" dt="2020-04-27T15:58:40.030" v="2540"/>
          <ac:spMkLst>
            <pc:docMk/>
            <pc:sldMk cId="2936738802" sldId="732"/>
            <ac:spMk id="12" creationId="{217D2228-FB4C-42EC-8E59-B6FA8993C04E}"/>
          </ac:spMkLst>
        </pc:spChg>
        <pc:spChg chg="mod">
          <ac:chgData name="Jude Hadfield" userId="dd15f2cf38c45536" providerId="LiveId" clId="{12775B9E-707A-4F88-B76B-B25A36B67FF0}" dt="2020-06-08T17:43:43.856" v="6041" actId="20577"/>
          <ac:spMkLst>
            <pc:docMk/>
            <pc:sldMk cId="2936738802" sldId="732"/>
            <ac:spMk id="15" creationId="{30B7ACA0-D169-2945-BD63-E0622FEE9BDF}"/>
          </ac:spMkLst>
        </pc:spChg>
        <pc:spChg chg="add del mod">
          <ac:chgData name="Jude Hadfield" userId="dd15f2cf38c45536" providerId="LiveId" clId="{12775B9E-707A-4F88-B76B-B25A36B67FF0}" dt="2020-06-08T13:31:20.821" v="5845" actId="478"/>
          <ac:spMkLst>
            <pc:docMk/>
            <pc:sldMk cId="2936738802" sldId="732"/>
            <ac:spMk id="17" creationId="{FD0104BA-AE70-44CD-806A-B7CC8269F01A}"/>
          </ac:spMkLst>
        </pc:spChg>
        <pc:spChg chg="mod">
          <ac:chgData name="Jude Hadfield" userId="dd15f2cf38c45536" providerId="LiveId" clId="{12775B9E-707A-4F88-B76B-B25A36B67FF0}" dt="2020-06-07T22:19:29.462" v="5691" actId="113"/>
          <ac:spMkLst>
            <pc:docMk/>
            <pc:sldMk cId="2936738802" sldId="732"/>
            <ac:spMk id="27" creationId="{BB8358A7-6A23-4B9A-8D3B-9E2540122C7C}"/>
          </ac:spMkLst>
        </pc:spChg>
        <pc:picChg chg="add del mod">
          <ac:chgData name="Jude Hadfield" userId="dd15f2cf38c45536" providerId="LiveId" clId="{12775B9E-707A-4F88-B76B-B25A36B67FF0}" dt="2020-06-06T10:56:38.329" v="5227" actId="478"/>
          <ac:picMkLst>
            <pc:docMk/>
            <pc:sldMk cId="2936738802" sldId="732"/>
            <ac:picMk id="2" creationId="{0EDF195C-5089-4846-BD7A-F0812BFA9E30}"/>
          </ac:picMkLst>
        </pc:picChg>
        <pc:picChg chg="add mod">
          <ac:chgData name="Jude Hadfield" userId="dd15f2cf38c45536" providerId="LiveId" clId="{12775B9E-707A-4F88-B76B-B25A36B67FF0}" dt="2020-04-20T18:53:51.370" v="999" actId="14100"/>
          <ac:picMkLst>
            <pc:docMk/>
            <pc:sldMk cId="2936738802" sldId="732"/>
            <ac:picMk id="3" creationId="{54550459-3B61-4E24-92D4-B681CC9B4442}"/>
          </ac:picMkLst>
        </pc:picChg>
        <pc:picChg chg="add mod">
          <ac:chgData name="Jude Hadfield" userId="dd15f2cf38c45536" providerId="LiveId" clId="{12775B9E-707A-4F88-B76B-B25A36B67FF0}" dt="2020-06-08T15:40:07.199" v="5993" actId="1076"/>
          <ac:picMkLst>
            <pc:docMk/>
            <pc:sldMk cId="2936738802" sldId="732"/>
            <ac:picMk id="4" creationId="{7BA380FA-BDCD-4343-B9D3-CBFA095A7B1E}"/>
          </ac:picMkLst>
        </pc:picChg>
        <pc:picChg chg="add mod">
          <ac:chgData name="Jude Hadfield" userId="dd15f2cf38c45536" providerId="LiveId" clId="{12775B9E-707A-4F88-B76B-B25A36B67FF0}" dt="2020-06-08T15:40:02.943" v="5991" actId="1076"/>
          <ac:picMkLst>
            <pc:docMk/>
            <pc:sldMk cId="2936738802" sldId="732"/>
            <ac:picMk id="5" creationId="{44D6526A-5F38-40C3-A609-02D2D3C97C07}"/>
          </ac:picMkLst>
        </pc:picChg>
        <pc:picChg chg="add del">
          <ac:chgData name="Jude Hadfield" userId="dd15f2cf38c45536" providerId="LiveId" clId="{12775B9E-707A-4F88-B76B-B25A36B67FF0}" dt="2020-06-06T10:57:01.261" v="5229" actId="478"/>
          <ac:picMkLst>
            <pc:docMk/>
            <pc:sldMk cId="2936738802" sldId="732"/>
            <ac:picMk id="5" creationId="{DF474385-B433-49D0-AC12-C40B9FC261E5}"/>
          </ac:picMkLst>
        </pc:picChg>
        <pc:picChg chg="add del mod">
          <ac:chgData name="Jude Hadfield" userId="dd15f2cf38c45536" providerId="LiveId" clId="{12775B9E-707A-4F88-B76B-B25A36B67FF0}" dt="2020-06-08T13:31:16.194" v="5843" actId="478"/>
          <ac:picMkLst>
            <pc:docMk/>
            <pc:sldMk cId="2936738802" sldId="732"/>
            <ac:picMk id="16" creationId="{F435150B-F37D-49CF-9097-C386F442E032}"/>
          </ac:picMkLst>
        </pc:picChg>
      </pc:sldChg>
      <pc:sldChg chg="addSp modSp mod modNotes">
        <pc:chgData name="Jude Hadfield" userId="dd15f2cf38c45536" providerId="LiveId" clId="{12775B9E-707A-4F88-B76B-B25A36B67FF0}" dt="2020-06-08T13:54:17.992" v="5856" actId="14100"/>
        <pc:sldMkLst>
          <pc:docMk/>
          <pc:sldMk cId="4002567498" sldId="733"/>
        </pc:sldMkLst>
        <pc:spChg chg="mod">
          <ac:chgData name="Jude Hadfield" userId="dd15f2cf38c45536" providerId="LiveId" clId="{12775B9E-707A-4F88-B76B-B25A36B67FF0}" dt="2020-06-08T13:54:17.992" v="5856" actId="14100"/>
          <ac:spMkLst>
            <pc:docMk/>
            <pc:sldMk cId="4002567498" sldId="733"/>
            <ac:spMk id="19" creationId="{D8B25A0A-3DF0-1A48-BD66-104C43700664}"/>
          </ac:spMkLst>
        </pc:spChg>
        <pc:spChg chg="add">
          <ac:chgData name="Jude Hadfield" userId="dd15f2cf38c45536" providerId="LiveId" clId="{12775B9E-707A-4F88-B76B-B25A36B67FF0}" dt="2020-04-27T15:57:03.998" v="2520"/>
          <ac:spMkLst>
            <pc:docMk/>
            <pc:sldMk cId="4002567498" sldId="733"/>
            <ac:spMk id="20" creationId="{C08C1276-2407-47B3-B474-DC8D7E869AB8}"/>
          </ac:spMkLst>
        </pc:spChg>
        <pc:spChg chg="mod">
          <ac:chgData name="Jude Hadfield" userId="dd15f2cf38c45536" providerId="LiveId" clId="{12775B9E-707A-4F88-B76B-B25A36B67FF0}" dt="2020-05-26T10:32:13.581" v="4648" actId="20577"/>
          <ac:spMkLst>
            <pc:docMk/>
            <pc:sldMk cId="4002567498" sldId="733"/>
            <ac:spMk id="24" creationId="{43035663-75AD-415A-9028-28E31824F92B}"/>
          </ac:spMkLst>
        </pc:spChg>
        <pc:spChg chg="mod">
          <ac:chgData name="Jude Hadfield" userId="dd15f2cf38c45536" providerId="LiveId" clId="{12775B9E-707A-4F88-B76B-B25A36B67FF0}" dt="2020-04-19T17:31:01.894" v="127" actId="20577"/>
          <ac:spMkLst>
            <pc:docMk/>
            <pc:sldMk cId="4002567498" sldId="733"/>
            <ac:spMk id="26" creationId="{C0FE9FE9-FB61-40E8-BE58-CF666E5E8585}"/>
          </ac:spMkLst>
        </pc:spChg>
        <pc:spChg chg="mod">
          <ac:chgData name="Jude Hadfield" userId="dd15f2cf38c45536" providerId="LiveId" clId="{12775B9E-707A-4F88-B76B-B25A36B67FF0}" dt="2020-06-07T21:15:26.137" v="5399"/>
          <ac:spMkLst>
            <pc:docMk/>
            <pc:sldMk cId="4002567498" sldId="733"/>
            <ac:spMk id="27" creationId="{721C0108-1D92-3040-A830-7E23360CE664}"/>
          </ac:spMkLst>
        </pc:spChg>
        <pc:spChg chg="mod">
          <ac:chgData name="Jude Hadfield" userId="dd15f2cf38c45536" providerId="LiveId" clId="{12775B9E-707A-4F88-B76B-B25A36B67FF0}" dt="2020-06-07T21:15:26.137" v="5399"/>
          <ac:spMkLst>
            <pc:docMk/>
            <pc:sldMk cId="4002567498" sldId="733"/>
            <ac:spMk id="29" creationId="{320CE8B6-3700-AC41-BDB8-785348655E54}"/>
          </ac:spMkLst>
        </pc:spChg>
        <pc:picChg chg="add mod">
          <ac:chgData name="Jude Hadfield" userId="dd15f2cf38c45536" providerId="LiveId" clId="{12775B9E-707A-4F88-B76B-B25A36B67FF0}" dt="2020-04-21T17:45:40.887" v="1390" actId="1076"/>
          <ac:picMkLst>
            <pc:docMk/>
            <pc:sldMk cId="4002567498" sldId="733"/>
            <ac:picMk id="2" creationId="{FB94C180-2A22-4D2F-84A2-B689E23FE1E7}"/>
          </ac:picMkLst>
        </pc:picChg>
        <pc:picChg chg="add mod">
          <ac:chgData name="Jude Hadfield" userId="dd15f2cf38c45536" providerId="LiveId" clId="{12775B9E-707A-4F88-B76B-B25A36B67FF0}" dt="2020-04-21T17:45:55.513" v="1392" actId="1076"/>
          <ac:picMkLst>
            <pc:docMk/>
            <pc:sldMk cId="4002567498" sldId="733"/>
            <ac:picMk id="3" creationId="{620FB121-FA10-4D9F-9E2D-270256D51B89}"/>
          </ac:picMkLst>
        </pc:picChg>
        <pc:picChg chg="add mod">
          <ac:chgData name="Jude Hadfield" userId="dd15f2cf38c45536" providerId="LiveId" clId="{12775B9E-707A-4F88-B76B-B25A36B67FF0}" dt="2020-04-28T11:07:33.387" v="3587" actId="1076"/>
          <ac:picMkLst>
            <pc:docMk/>
            <pc:sldMk cId="4002567498" sldId="733"/>
            <ac:picMk id="4" creationId="{AAB91684-0335-4B1B-A1F3-D53E9321FF8B}"/>
          </ac:picMkLst>
        </pc:picChg>
      </pc:sldChg>
      <pc:sldChg chg="addSp delSp modSp mod modAnim">
        <pc:chgData name="Jude Hadfield" userId="dd15f2cf38c45536" providerId="LiveId" clId="{12775B9E-707A-4F88-B76B-B25A36B67FF0}" dt="2020-06-07T21:15:26.137" v="5399"/>
        <pc:sldMkLst>
          <pc:docMk/>
          <pc:sldMk cId="3595347466" sldId="734"/>
        </pc:sldMkLst>
        <pc:spChg chg="mod">
          <ac:chgData name="Jude Hadfield" userId="dd15f2cf38c45536" providerId="LiveId" clId="{12775B9E-707A-4F88-B76B-B25A36B67FF0}" dt="2020-04-21T21:07:32.226" v="1625" actId="20577"/>
          <ac:spMkLst>
            <pc:docMk/>
            <pc:sldMk cId="3595347466" sldId="734"/>
            <ac:spMk id="12" creationId="{DB17EFDB-6183-3747-828C-67023201915D}"/>
          </ac:spMkLst>
        </pc:spChg>
        <pc:spChg chg="mod">
          <ac:chgData name="Jude Hadfield" userId="dd15f2cf38c45536" providerId="LiveId" clId="{12775B9E-707A-4F88-B76B-B25A36B67FF0}" dt="2020-06-07T21:15:26.137" v="5399"/>
          <ac:spMkLst>
            <pc:docMk/>
            <pc:sldMk cId="3595347466" sldId="734"/>
            <ac:spMk id="13" creationId="{967D3D0C-B166-224D-A63D-BDDF7419B91E}"/>
          </ac:spMkLst>
        </pc:spChg>
        <pc:spChg chg="mod">
          <ac:chgData name="Jude Hadfield" userId="dd15f2cf38c45536" providerId="LiveId" clId="{12775B9E-707A-4F88-B76B-B25A36B67FF0}" dt="2020-05-19T21:35:31.058" v="4271" actId="1076"/>
          <ac:spMkLst>
            <pc:docMk/>
            <pc:sldMk cId="3595347466" sldId="734"/>
            <ac:spMk id="14" creationId="{F503482B-67A3-FF4C-96CB-FC83E22CDAB9}"/>
          </ac:spMkLst>
        </pc:spChg>
        <pc:spChg chg="mod">
          <ac:chgData name="Jude Hadfield" userId="dd15f2cf38c45536" providerId="LiveId" clId="{12775B9E-707A-4F88-B76B-B25A36B67FF0}" dt="2020-06-07T21:15:26.137" v="5399"/>
          <ac:spMkLst>
            <pc:docMk/>
            <pc:sldMk cId="3595347466" sldId="734"/>
            <ac:spMk id="15" creationId="{DB644CE1-D0C5-4260-BC04-69565D1B3B2B}"/>
          </ac:spMkLst>
        </pc:spChg>
        <pc:spChg chg="add">
          <ac:chgData name="Jude Hadfield" userId="dd15f2cf38c45536" providerId="LiveId" clId="{12775B9E-707A-4F88-B76B-B25A36B67FF0}" dt="2020-04-27T15:57:39.754" v="2529"/>
          <ac:spMkLst>
            <pc:docMk/>
            <pc:sldMk cId="3595347466" sldId="734"/>
            <ac:spMk id="16" creationId="{E4CD8C57-BBB0-40D3-976F-B45F41568F19}"/>
          </ac:spMkLst>
        </pc:spChg>
        <pc:spChg chg="add mod">
          <ac:chgData name="Jude Hadfield" userId="dd15f2cf38c45536" providerId="LiveId" clId="{12775B9E-707A-4F88-B76B-B25A36B67FF0}" dt="2020-05-19T21:35:45.757" v="4272" actId="1076"/>
          <ac:spMkLst>
            <pc:docMk/>
            <pc:sldMk cId="3595347466" sldId="734"/>
            <ac:spMk id="19" creationId="{DC576067-DBDD-43D7-931A-77A0EFAEC1A5}"/>
          </ac:spMkLst>
        </pc:spChg>
        <pc:picChg chg="add del mod">
          <ac:chgData name="Jude Hadfield" userId="dd15f2cf38c45536" providerId="LiveId" clId="{12775B9E-707A-4F88-B76B-B25A36B67FF0}" dt="2020-05-14T18:16:59.790" v="3812" actId="21"/>
          <ac:picMkLst>
            <pc:docMk/>
            <pc:sldMk cId="3595347466" sldId="734"/>
            <ac:picMk id="3" creationId="{17200173-F91E-431F-BDD4-59EE2FDE8908}"/>
          </ac:picMkLst>
        </pc:picChg>
      </pc:sldChg>
      <pc:sldChg chg="addSp modSp mod modAnim">
        <pc:chgData name="Jude Hadfield" userId="dd15f2cf38c45536" providerId="LiveId" clId="{12775B9E-707A-4F88-B76B-B25A36B67FF0}" dt="2020-06-07T21:15:26.137" v="5399"/>
        <pc:sldMkLst>
          <pc:docMk/>
          <pc:sldMk cId="990078481" sldId="735"/>
        </pc:sldMkLst>
        <pc:spChg chg="add mod">
          <ac:chgData name="Jude Hadfield" userId="dd15f2cf38c45536" providerId="LiveId" clId="{12775B9E-707A-4F88-B76B-B25A36B67FF0}" dt="2020-04-27T11:51:54.903" v="2315" actId="14100"/>
          <ac:spMkLst>
            <pc:docMk/>
            <pc:sldMk cId="990078481" sldId="735"/>
            <ac:spMk id="11" creationId="{5C260DD1-2BB2-48E8-BC72-B4523688389E}"/>
          </ac:spMkLst>
        </pc:spChg>
        <pc:spChg chg="mod">
          <ac:chgData name="Jude Hadfield" userId="dd15f2cf38c45536" providerId="LiveId" clId="{12775B9E-707A-4F88-B76B-B25A36B67FF0}" dt="2020-04-21T21:07:40.685" v="1627" actId="20577"/>
          <ac:spMkLst>
            <pc:docMk/>
            <pc:sldMk cId="990078481" sldId="735"/>
            <ac:spMk id="12" creationId="{DB17EFDB-6183-3747-828C-67023201915D}"/>
          </ac:spMkLst>
        </pc:spChg>
        <pc:spChg chg="mod">
          <ac:chgData name="Jude Hadfield" userId="dd15f2cf38c45536" providerId="LiveId" clId="{12775B9E-707A-4F88-B76B-B25A36B67FF0}" dt="2020-06-07T21:15:26.137" v="5399"/>
          <ac:spMkLst>
            <pc:docMk/>
            <pc:sldMk cId="990078481" sldId="735"/>
            <ac:spMk id="13" creationId="{967D3D0C-B166-224D-A63D-BDDF7419B91E}"/>
          </ac:spMkLst>
        </pc:spChg>
        <pc:spChg chg="mod">
          <ac:chgData name="Jude Hadfield" userId="dd15f2cf38c45536" providerId="LiveId" clId="{12775B9E-707A-4F88-B76B-B25A36B67FF0}" dt="2020-06-07T21:15:26.137" v="5399"/>
          <ac:spMkLst>
            <pc:docMk/>
            <pc:sldMk cId="990078481" sldId="735"/>
            <ac:spMk id="14" creationId="{F503482B-67A3-FF4C-96CB-FC83E22CDAB9}"/>
          </ac:spMkLst>
        </pc:spChg>
        <pc:spChg chg="mod">
          <ac:chgData name="Jude Hadfield" userId="dd15f2cf38c45536" providerId="LiveId" clId="{12775B9E-707A-4F88-B76B-B25A36B67FF0}" dt="2020-06-07T21:15:26.137" v="5399"/>
          <ac:spMkLst>
            <pc:docMk/>
            <pc:sldMk cId="990078481" sldId="735"/>
            <ac:spMk id="15" creationId="{86050346-FB91-4E1F-AE02-3D90BD51C9BE}"/>
          </ac:spMkLst>
        </pc:spChg>
        <pc:spChg chg="add">
          <ac:chgData name="Jude Hadfield" userId="dd15f2cf38c45536" providerId="LiveId" clId="{12775B9E-707A-4F88-B76B-B25A36B67FF0}" dt="2020-04-27T15:57:51.580" v="2531"/>
          <ac:spMkLst>
            <pc:docMk/>
            <pc:sldMk cId="990078481" sldId="735"/>
            <ac:spMk id="16" creationId="{0A99F17B-7A6F-48E7-859F-B6DF7E74A556}"/>
          </ac:spMkLst>
        </pc:spChg>
        <pc:picChg chg="mod">
          <ac:chgData name="Jude Hadfield" userId="dd15f2cf38c45536" providerId="LiveId" clId="{12775B9E-707A-4F88-B76B-B25A36B67FF0}" dt="2020-04-27T11:51:47.885" v="2313" actId="14100"/>
          <ac:picMkLst>
            <pc:docMk/>
            <pc:sldMk cId="990078481" sldId="735"/>
            <ac:picMk id="2" creationId="{CEAEAC95-3D61-43F3-9D19-6D21615AC69D}"/>
          </ac:picMkLst>
        </pc:picChg>
        <pc:picChg chg="mod">
          <ac:chgData name="Jude Hadfield" userId="dd15f2cf38c45536" providerId="LiveId" clId="{12775B9E-707A-4F88-B76B-B25A36B67FF0}" dt="2020-04-20T19:21:49.767" v="1103" actId="14100"/>
          <ac:picMkLst>
            <pc:docMk/>
            <pc:sldMk cId="990078481" sldId="735"/>
            <ac:picMk id="3" creationId="{7B549DFE-6E74-4363-A070-02D81483590C}"/>
          </ac:picMkLst>
        </pc:picChg>
      </pc:sldChg>
      <pc:sldChg chg="addSp delSp modSp add del mod delAnim">
        <pc:chgData name="Jude Hadfield" userId="dd15f2cf38c45536" providerId="LiveId" clId="{12775B9E-707A-4F88-B76B-B25A36B67FF0}" dt="2020-06-08T15:35:16.337" v="5968" actId="20577"/>
        <pc:sldMkLst>
          <pc:docMk/>
          <pc:sldMk cId="710183431" sldId="736"/>
        </pc:sldMkLst>
        <pc:spChg chg="add del mod">
          <ac:chgData name="Jude Hadfield" userId="dd15f2cf38c45536" providerId="LiveId" clId="{12775B9E-707A-4F88-B76B-B25A36B67FF0}" dt="2020-06-05T15:56:57.396" v="5102" actId="478"/>
          <ac:spMkLst>
            <pc:docMk/>
            <pc:sldMk cId="710183431" sldId="736"/>
            <ac:spMk id="3" creationId="{45F8935A-77B5-476E-B036-D69EEC8B1251}"/>
          </ac:spMkLst>
        </pc:spChg>
        <pc:spChg chg="add mod">
          <ac:chgData name="Jude Hadfield" userId="dd15f2cf38c45536" providerId="LiveId" clId="{12775B9E-707A-4F88-B76B-B25A36B67FF0}" dt="2020-06-05T15:57:15.464" v="5108" actId="1076"/>
          <ac:spMkLst>
            <pc:docMk/>
            <pc:sldMk cId="710183431" sldId="736"/>
            <ac:spMk id="4" creationId="{ED234923-8439-430B-96D6-AF1F8C782B04}"/>
          </ac:spMkLst>
        </pc:spChg>
        <pc:spChg chg="add">
          <ac:chgData name="Jude Hadfield" userId="dd15f2cf38c45536" providerId="LiveId" clId="{12775B9E-707A-4F88-B76B-B25A36B67FF0}" dt="2020-04-27T15:58:16.594" v="2536"/>
          <ac:spMkLst>
            <pc:docMk/>
            <pc:sldMk cId="710183431" sldId="736"/>
            <ac:spMk id="14" creationId="{6D5FDBCB-2C1C-4023-88B4-920AC218897B}"/>
          </ac:spMkLst>
        </pc:spChg>
        <pc:spChg chg="mod">
          <ac:chgData name="Jude Hadfield" userId="dd15f2cf38c45536" providerId="LiveId" clId="{12775B9E-707A-4F88-B76B-B25A36B67FF0}" dt="2020-06-08T15:35:16.337" v="5968" actId="20577"/>
          <ac:spMkLst>
            <pc:docMk/>
            <pc:sldMk cId="710183431" sldId="736"/>
            <ac:spMk id="16" creationId="{DFB839D4-EABB-4B5B-887B-5B6C2B8DA824}"/>
          </ac:spMkLst>
        </pc:spChg>
        <pc:spChg chg="mod">
          <ac:chgData name="Jude Hadfield" userId="dd15f2cf38c45536" providerId="LiveId" clId="{12775B9E-707A-4F88-B76B-B25A36B67FF0}" dt="2020-06-07T21:47:14.681" v="5437" actId="1076"/>
          <ac:spMkLst>
            <pc:docMk/>
            <pc:sldMk cId="710183431" sldId="736"/>
            <ac:spMk id="19" creationId="{3814AF61-BBEE-417B-A5E3-20D809B4D12C}"/>
          </ac:spMkLst>
        </pc:spChg>
        <pc:spChg chg="mod">
          <ac:chgData name="Jude Hadfield" userId="dd15f2cf38c45536" providerId="LiveId" clId="{12775B9E-707A-4F88-B76B-B25A36B67FF0}" dt="2020-04-21T21:08:12.433" v="1632" actId="20577"/>
          <ac:spMkLst>
            <pc:docMk/>
            <pc:sldMk cId="710183431" sldId="736"/>
            <ac:spMk id="20" creationId="{3478D305-E944-694C-B755-C815E9848598}"/>
          </ac:spMkLst>
        </pc:spChg>
        <pc:spChg chg="del mod">
          <ac:chgData name="Jude Hadfield" userId="dd15f2cf38c45536" providerId="LiveId" clId="{12775B9E-707A-4F88-B76B-B25A36B67FF0}" dt="2020-06-07T21:47:01.785" v="5433" actId="478"/>
          <ac:spMkLst>
            <pc:docMk/>
            <pc:sldMk cId="710183431" sldId="736"/>
            <ac:spMk id="21" creationId="{641325C6-3FE9-4AC9-AB56-CE676ADF0426}"/>
          </ac:spMkLst>
        </pc:spChg>
        <pc:spChg chg="add mod">
          <ac:chgData name="Jude Hadfield" userId="dd15f2cf38c45536" providerId="LiveId" clId="{12775B9E-707A-4F88-B76B-B25A36B67FF0}" dt="2020-06-07T21:47:40.520" v="5443" actId="208"/>
          <ac:spMkLst>
            <pc:docMk/>
            <pc:sldMk cId="710183431" sldId="736"/>
            <ac:spMk id="22" creationId="{62656BD9-3BAD-4703-AF28-486218CA4973}"/>
          </ac:spMkLst>
        </pc:spChg>
        <pc:spChg chg="mod">
          <ac:chgData name="Jude Hadfield" userId="dd15f2cf38c45536" providerId="LiveId" clId="{12775B9E-707A-4F88-B76B-B25A36B67FF0}" dt="2020-06-07T21:47:24.868" v="5440" actId="1076"/>
          <ac:spMkLst>
            <pc:docMk/>
            <pc:sldMk cId="710183431" sldId="736"/>
            <ac:spMk id="23" creationId="{C0F32FB6-AC86-A844-A3EC-4C704F662516}"/>
          </ac:spMkLst>
        </pc:spChg>
        <pc:spChg chg="mod">
          <ac:chgData name="Jude Hadfield" userId="dd15f2cf38c45536" providerId="LiveId" clId="{12775B9E-707A-4F88-B76B-B25A36B67FF0}" dt="2020-06-07T21:15:26.137" v="5399"/>
          <ac:spMkLst>
            <pc:docMk/>
            <pc:sldMk cId="710183431" sldId="736"/>
            <ac:spMk id="29" creationId="{320CE8B6-3700-AC41-BDB8-785348655E54}"/>
          </ac:spMkLst>
        </pc:spChg>
        <pc:picChg chg="mod">
          <ac:chgData name="Jude Hadfield" userId="dd15f2cf38c45536" providerId="LiveId" clId="{12775B9E-707A-4F88-B76B-B25A36B67FF0}" dt="2020-06-07T21:47:11.944" v="5436" actId="1076"/>
          <ac:picMkLst>
            <pc:docMk/>
            <pc:sldMk cId="710183431" sldId="736"/>
            <ac:picMk id="14" creationId="{D86F2FB3-1213-4BB0-A314-B78ACDA6C983}"/>
          </ac:picMkLst>
        </pc:picChg>
      </pc:sldChg>
      <pc:sldChg chg="addSp delSp modSp mod delAnim modAnim modNotes">
        <pc:chgData name="Jude Hadfield" userId="dd15f2cf38c45536" providerId="LiveId" clId="{12775B9E-707A-4F88-B76B-B25A36B67FF0}" dt="2020-06-08T08:14:30.539" v="5710" actId="20577"/>
        <pc:sldMkLst>
          <pc:docMk/>
          <pc:sldMk cId="2962180616" sldId="737"/>
        </pc:sldMkLst>
        <pc:spChg chg="mod">
          <ac:chgData name="Jude Hadfield" userId="dd15f2cf38c45536" providerId="LiveId" clId="{12775B9E-707A-4F88-B76B-B25A36B67FF0}" dt="2020-06-06T10:40:03.135" v="5214" actId="20577"/>
          <ac:spMkLst>
            <pc:docMk/>
            <pc:sldMk cId="2962180616" sldId="737"/>
            <ac:spMk id="19" creationId="{D8B25A0A-3DF0-1A48-BD66-104C43700664}"/>
          </ac:spMkLst>
        </pc:spChg>
        <pc:spChg chg="add">
          <ac:chgData name="Jude Hadfield" userId="dd15f2cf38c45536" providerId="LiveId" clId="{12775B9E-707A-4F88-B76B-B25A36B67FF0}" dt="2020-04-27T15:56:58.735" v="2519"/>
          <ac:spMkLst>
            <pc:docMk/>
            <pc:sldMk cId="2962180616" sldId="737"/>
            <ac:spMk id="20" creationId="{BCE18A41-7B49-49DD-80B3-9013E4DCA641}"/>
          </ac:spMkLst>
        </pc:spChg>
        <pc:spChg chg="add mod">
          <ac:chgData name="Jude Hadfield" userId="dd15f2cf38c45536" providerId="LiveId" clId="{12775B9E-707A-4F88-B76B-B25A36B67FF0}" dt="2020-06-02T15:06:53.265" v="4682"/>
          <ac:spMkLst>
            <pc:docMk/>
            <pc:sldMk cId="2962180616" sldId="737"/>
            <ac:spMk id="21" creationId="{D4E85616-56C5-454F-819B-9E22CAA421E9}"/>
          </ac:spMkLst>
        </pc:spChg>
        <pc:spChg chg="mod">
          <ac:chgData name="Jude Hadfield" userId="dd15f2cf38c45536" providerId="LiveId" clId="{12775B9E-707A-4F88-B76B-B25A36B67FF0}" dt="2020-06-08T08:14:30.539" v="5710" actId="20577"/>
          <ac:spMkLst>
            <pc:docMk/>
            <pc:sldMk cId="2962180616" sldId="737"/>
            <ac:spMk id="22" creationId="{62A38EF5-3C20-481A-A038-03944FDA70F8}"/>
          </ac:spMkLst>
        </pc:spChg>
        <pc:spChg chg="mod">
          <ac:chgData name="Jude Hadfield" userId="dd15f2cf38c45536" providerId="LiveId" clId="{12775B9E-707A-4F88-B76B-B25A36B67FF0}" dt="2020-05-26T11:07:24.516" v="4652" actId="1076"/>
          <ac:spMkLst>
            <pc:docMk/>
            <pc:sldMk cId="2962180616" sldId="737"/>
            <ac:spMk id="23" creationId="{658A121A-8AFA-4BBA-8AC7-70032BEC7E63}"/>
          </ac:spMkLst>
        </pc:spChg>
        <pc:spChg chg="mod">
          <ac:chgData name="Jude Hadfield" userId="dd15f2cf38c45536" providerId="LiveId" clId="{12775B9E-707A-4F88-B76B-B25A36B67FF0}" dt="2020-05-26T11:07:24.516" v="4652" actId="1076"/>
          <ac:spMkLst>
            <pc:docMk/>
            <pc:sldMk cId="2962180616" sldId="737"/>
            <ac:spMk id="24" creationId="{43035663-75AD-415A-9028-28E31824F92B}"/>
          </ac:spMkLst>
        </pc:spChg>
        <pc:picChg chg="mod">
          <ac:chgData name="Jude Hadfield" userId="dd15f2cf38c45536" providerId="LiveId" clId="{12775B9E-707A-4F88-B76B-B25A36B67FF0}" dt="2020-05-26T11:07:24.516" v="4652" actId="1076"/>
          <ac:picMkLst>
            <pc:docMk/>
            <pc:sldMk cId="2962180616" sldId="737"/>
            <ac:picMk id="2" creationId="{B10B9B0E-DF3E-48D9-B0EF-DE9814FE7CA4}"/>
          </ac:picMkLst>
        </pc:picChg>
        <pc:picChg chg="add del mod">
          <ac:chgData name="Jude Hadfield" userId="dd15f2cf38c45536" providerId="LiveId" clId="{12775B9E-707A-4F88-B76B-B25A36B67FF0}" dt="2020-04-28T11:04:05.104" v="3581" actId="478"/>
          <ac:picMkLst>
            <pc:docMk/>
            <pc:sldMk cId="2962180616" sldId="737"/>
            <ac:picMk id="3" creationId="{2BDE5D53-A1A8-48A0-B986-6E7EE4CD8583}"/>
          </ac:picMkLst>
        </pc:picChg>
        <pc:picChg chg="add del mod">
          <ac:chgData name="Jude Hadfield" userId="dd15f2cf38c45536" providerId="LiveId" clId="{12775B9E-707A-4F88-B76B-B25A36B67FF0}" dt="2020-05-26T11:07:56.233" v="4660" actId="478"/>
          <ac:picMkLst>
            <pc:docMk/>
            <pc:sldMk cId="2962180616" sldId="737"/>
            <ac:picMk id="3" creationId="{4AC2A3BB-AF97-467A-AD8A-721758EFEB33}"/>
          </ac:picMkLst>
        </pc:picChg>
        <pc:picChg chg="add del mod">
          <ac:chgData name="Jude Hadfield" userId="dd15f2cf38c45536" providerId="LiveId" clId="{12775B9E-707A-4F88-B76B-B25A36B67FF0}" dt="2020-06-05T15:02:48.116" v="4823" actId="478"/>
          <ac:picMkLst>
            <pc:docMk/>
            <pc:sldMk cId="2962180616" sldId="737"/>
            <ac:picMk id="3" creationId="{62EB4FFA-8ADB-4695-B542-DBCFEBD9302B}"/>
          </ac:picMkLst>
        </pc:picChg>
        <pc:picChg chg="add del mod">
          <ac:chgData name="Jude Hadfield" userId="dd15f2cf38c45536" providerId="LiveId" clId="{12775B9E-707A-4F88-B76B-B25A36B67FF0}" dt="2020-06-05T14:44:35.170" v="4807" actId="478"/>
          <ac:picMkLst>
            <pc:docMk/>
            <pc:sldMk cId="2962180616" sldId="737"/>
            <ac:picMk id="4" creationId="{6373646D-EC4E-4DCD-B443-C94C5D12ED7B}"/>
          </ac:picMkLst>
        </pc:picChg>
        <pc:picChg chg="add del mod">
          <ac:chgData name="Jude Hadfield" userId="dd15f2cf38c45536" providerId="LiveId" clId="{12775B9E-707A-4F88-B76B-B25A36B67FF0}" dt="2020-05-18T21:13:25.987" v="3971" actId="478"/>
          <ac:picMkLst>
            <pc:docMk/>
            <pc:sldMk cId="2962180616" sldId="737"/>
            <ac:picMk id="4" creationId="{77CE719D-681E-4492-A6FD-48521C2060DC}"/>
          </ac:picMkLst>
        </pc:picChg>
        <pc:picChg chg="add mod">
          <ac:chgData name="Jude Hadfield" userId="dd15f2cf38c45536" providerId="LiveId" clId="{12775B9E-707A-4F88-B76B-B25A36B67FF0}" dt="2020-06-05T15:02:58.617" v="4826" actId="1076"/>
          <ac:picMkLst>
            <pc:docMk/>
            <pc:sldMk cId="2962180616" sldId="737"/>
            <ac:picMk id="4" creationId="{98CF3C66-77EE-4F22-8C10-EAFAF1566DF1}"/>
          </ac:picMkLst>
        </pc:picChg>
        <pc:picChg chg="add mod">
          <ac:chgData name="Jude Hadfield" userId="dd15f2cf38c45536" providerId="LiveId" clId="{12775B9E-707A-4F88-B76B-B25A36B67FF0}" dt="2020-05-26T11:07:40.571" v="4657" actId="1076"/>
          <ac:picMkLst>
            <pc:docMk/>
            <pc:sldMk cId="2962180616" sldId="737"/>
            <ac:picMk id="5" creationId="{C4305435-9CE3-45CE-B6B0-C658F2A4A65D}"/>
          </ac:picMkLst>
        </pc:picChg>
      </pc:sldChg>
      <pc:sldChg chg="addSp delSp modSp add del mod modAnim modNotesTx">
        <pc:chgData name="Jude Hadfield" userId="dd15f2cf38c45536" providerId="LiveId" clId="{12775B9E-707A-4F88-B76B-B25A36B67FF0}" dt="2020-06-08T08:25:43.152" v="5754" actId="20577"/>
        <pc:sldMkLst>
          <pc:docMk/>
          <pc:sldMk cId="3999229568" sldId="738"/>
        </pc:sldMkLst>
        <pc:spChg chg="add del mod">
          <ac:chgData name="Jude Hadfield" userId="dd15f2cf38c45536" providerId="LiveId" clId="{12775B9E-707A-4F88-B76B-B25A36B67FF0}" dt="2020-06-05T15:59:19.090" v="5115" actId="478"/>
          <ac:spMkLst>
            <pc:docMk/>
            <pc:sldMk cId="3999229568" sldId="738"/>
            <ac:spMk id="4" creationId="{190DE7C3-9731-4D07-B5F1-E272A78FB0C9}"/>
          </ac:spMkLst>
        </pc:spChg>
        <pc:spChg chg="add mod">
          <ac:chgData name="Jude Hadfield" userId="dd15f2cf38c45536" providerId="LiveId" clId="{12775B9E-707A-4F88-B76B-B25A36B67FF0}" dt="2020-06-05T15:59:26.191" v="5116" actId="1076"/>
          <ac:spMkLst>
            <pc:docMk/>
            <pc:sldMk cId="3999229568" sldId="738"/>
            <ac:spMk id="6" creationId="{20E11119-B017-4735-9BC5-66DDBD41B775}"/>
          </ac:spMkLst>
        </pc:spChg>
        <pc:spChg chg="add mod">
          <ac:chgData name="Jude Hadfield" userId="dd15f2cf38c45536" providerId="LiveId" clId="{12775B9E-707A-4F88-B76B-B25A36B67FF0}" dt="2020-06-05T16:08:25.278" v="5134" actId="1076"/>
          <ac:spMkLst>
            <pc:docMk/>
            <pc:sldMk cId="3999229568" sldId="738"/>
            <ac:spMk id="7" creationId="{1923023C-F040-46B8-B39F-0CF003F9F3B2}"/>
          </ac:spMkLst>
        </pc:spChg>
        <pc:spChg chg="add">
          <ac:chgData name="Jude Hadfield" userId="dd15f2cf38c45536" providerId="LiveId" clId="{12775B9E-707A-4F88-B76B-B25A36B67FF0}" dt="2020-04-27T15:57:55.957" v="2532"/>
          <ac:spMkLst>
            <pc:docMk/>
            <pc:sldMk cId="3999229568" sldId="738"/>
            <ac:spMk id="8" creationId="{235F2C94-9872-410F-970F-87DED3A82664}"/>
          </ac:spMkLst>
        </pc:spChg>
        <pc:spChg chg="add mod ord">
          <ac:chgData name="Jude Hadfield" userId="dd15f2cf38c45536" providerId="LiveId" clId="{12775B9E-707A-4F88-B76B-B25A36B67FF0}" dt="2020-06-05T16:09:24.188" v="5144" actId="20577"/>
          <ac:spMkLst>
            <pc:docMk/>
            <pc:sldMk cId="3999229568" sldId="738"/>
            <ac:spMk id="11" creationId="{A1AF1A39-83FF-449F-B878-A2BE7DCC66DD}"/>
          </ac:spMkLst>
        </pc:spChg>
        <pc:spChg chg="mod">
          <ac:chgData name="Jude Hadfield" userId="dd15f2cf38c45536" providerId="LiveId" clId="{12775B9E-707A-4F88-B76B-B25A36B67FF0}" dt="2020-04-21T21:07:48.053" v="1628" actId="20577"/>
          <ac:spMkLst>
            <pc:docMk/>
            <pc:sldMk cId="3999229568" sldId="738"/>
            <ac:spMk id="12" creationId="{DB17EFDB-6183-3747-828C-67023201915D}"/>
          </ac:spMkLst>
        </pc:spChg>
        <pc:spChg chg="mod">
          <ac:chgData name="Jude Hadfield" userId="dd15f2cf38c45536" providerId="LiveId" clId="{12775B9E-707A-4F88-B76B-B25A36B67FF0}" dt="2020-06-07T21:15:26.137" v="5399"/>
          <ac:spMkLst>
            <pc:docMk/>
            <pc:sldMk cId="3999229568" sldId="738"/>
            <ac:spMk id="13" creationId="{967D3D0C-B166-224D-A63D-BDDF7419B91E}"/>
          </ac:spMkLst>
        </pc:spChg>
        <pc:spChg chg="del mod">
          <ac:chgData name="Jude Hadfield" userId="dd15f2cf38c45536" providerId="LiveId" clId="{12775B9E-707A-4F88-B76B-B25A36B67FF0}" dt="2020-06-08T08:25:43.152" v="5754" actId="20577"/>
          <ac:spMkLst>
            <pc:docMk/>
            <pc:sldMk cId="3999229568" sldId="738"/>
            <ac:spMk id="14" creationId="{F503482B-67A3-FF4C-96CB-FC83E22CDAB9}"/>
          </ac:spMkLst>
        </pc:spChg>
        <pc:spChg chg="add mod">
          <ac:chgData name="Jude Hadfield" userId="dd15f2cf38c45536" providerId="LiveId" clId="{12775B9E-707A-4F88-B76B-B25A36B67FF0}" dt="2020-06-05T15:51:27.900" v="5045" actId="20577"/>
          <ac:spMkLst>
            <pc:docMk/>
            <pc:sldMk cId="3999229568" sldId="738"/>
            <ac:spMk id="15" creationId="{D1280617-CB33-4E7B-8289-B5E07A8D1A5F}"/>
          </ac:spMkLst>
        </pc:spChg>
        <pc:spChg chg="add mod">
          <ac:chgData name="Jude Hadfield" userId="dd15f2cf38c45536" providerId="LiveId" clId="{12775B9E-707A-4F88-B76B-B25A36B67FF0}" dt="2020-06-07T21:15:37.914" v="5400"/>
          <ac:spMkLst>
            <pc:docMk/>
            <pc:sldMk cId="3999229568" sldId="738"/>
            <ac:spMk id="16" creationId="{2C7CA88A-4536-45BC-9572-6933E9F25A79}"/>
          </ac:spMkLst>
        </pc:spChg>
        <pc:picChg chg="mod modCrop">
          <ac:chgData name="Jude Hadfield" userId="dd15f2cf38c45536" providerId="LiveId" clId="{12775B9E-707A-4F88-B76B-B25A36B67FF0}" dt="2020-06-05T16:07:52.647" v="5126"/>
          <ac:picMkLst>
            <pc:docMk/>
            <pc:sldMk cId="3999229568" sldId="738"/>
            <ac:picMk id="2" creationId="{651D128D-E4D3-40B7-B44A-B5B2ED0ABE8E}"/>
          </ac:picMkLst>
        </pc:picChg>
        <pc:picChg chg="mod">
          <ac:chgData name="Jude Hadfield" userId="dd15f2cf38c45536" providerId="LiveId" clId="{12775B9E-707A-4F88-B76B-B25A36B67FF0}" dt="2020-06-05T15:59:07.666" v="5109"/>
          <ac:picMkLst>
            <pc:docMk/>
            <pc:sldMk cId="3999229568" sldId="738"/>
            <ac:picMk id="3" creationId="{A8CB2815-5270-4591-B57E-09A1EB945180}"/>
          </ac:picMkLst>
        </pc:picChg>
        <pc:picChg chg="add mod">
          <ac:chgData name="Jude Hadfield" userId="dd15f2cf38c45536" providerId="LiveId" clId="{12775B9E-707A-4F88-B76B-B25A36B67FF0}" dt="2020-06-05T16:08:18.882" v="5133" actId="1076"/>
          <ac:picMkLst>
            <pc:docMk/>
            <pc:sldMk cId="3999229568" sldId="738"/>
            <ac:picMk id="5" creationId="{F5A54991-944C-49F8-989C-840E27B34250}"/>
          </ac:picMkLst>
        </pc:picChg>
      </pc:sldChg>
      <pc:sldChg chg="addSp delSp modSp mod delAnim modAnim modNotesTx">
        <pc:chgData name="Jude Hadfield" userId="dd15f2cf38c45536" providerId="LiveId" clId="{12775B9E-707A-4F88-B76B-B25A36B67FF0}" dt="2020-06-08T17:43:51.774" v="6043" actId="20577"/>
        <pc:sldMkLst>
          <pc:docMk/>
          <pc:sldMk cId="683323431" sldId="739"/>
        </pc:sldMkLst>
        <pc:spChg chg="del">
          <ac:chgData name="Jude Hadfield" userId="dd15f2cf38c45536" providerId="LiveId" clId="{12775B9E-707A-4F88-B76B-B25A36B67FF0}" dt="2020-04-20T13:57:52.398" v="611" actId="478"/>
          <ac:spMkLst>
            <pc:docMk/>
            <pc:sldMk cId="683323431" sldId="739"/>
            <ac:spMk id="8" creationId="{6C752ADC-5D8C-40AA-BB36-BB66F3EE89A6}"/>
          </ac:spMkLst>
        </pc:spChg>
        <pc:spChg chg="del">
          <ac:chgData name="Jude Hadfield" userId="dd15f2cf38c45536" providerId="LiveId" clId="{12775B9E-707A-4F88-B76B-B25A36B67FF0}" dt="2020-04-20T13:57:54.944" v="612" actId="478"/>
          <ac:spMkLst>
            <pc:docMk/>
            <pc:sldMk cId="683323431" sldId="739"/>
            <ac:spMk id="9" creationId="{1578B8CB-0621-432B-8EB5-57A3E09E6E93}"/>
          </ac:spMkLst>
        </pc:spChg>
        <pc:spChg chg="add">
          <ac:chgData name="Jude Hadfield" userId="dd15f2cf38c45536" providerId="LiveId" clId="{12775B9E-707A-4F88-B76B-B25A36B67FF0}" dt="2020-04-27T15:58:30.370" v="2538"/>
          <ac:spMkLst>
            <pc:docMk/>
            <pc:sldMk cId="683323431" sldId="739"/>
            <ac:spMk id="9" creationId="{77B4CF36-5A00-404F-8992-40551E98A6CE}"/>
          </ac:spMkLst>
        </pc:spChg>
        <pc:spChg chg="mod">
          <ac:chgData name="Jude Hadfield" userId="dd15f2cf38c45536" providerId="LiveId" clId="{12775B9E-707A-4F88-B76B-B25A36B67FF0}" dt="2020-06-08T15:38:23.675" v="5987" actId="20577"/>
          <ac:spMkLst>
            <pc:docMk/>
            <pc:sldMk cId="683323431" sldId="739"/>
            <ac:spMk id="10" creationId="{C65ECCCA-541B-6747-BBA6-E7FAB693D6B1}"/>
          </ac:spMkLst>
        </pc:spChg>
        <pc:spChg chg="add mod">
          <ac:chgData name="Jude Hadfield" userId="dd15f2cf38c45536" providerId="LiveId" clId="{12775B9E-707A-4F88-B76B-B25A36B67FF0}" dt="2020-06-08T14:20:17.308" v="5940" actId="1076"/>
          <ac:spMkLst>
            <pc:docMk/>
            <pc:sldMk cId="683323431" sldId="739"/>
            <ac:spMk id="12" creationId="{22B3562D-1CEF-4D41-98BF-9E26F68B4E7C}"/>
          </ac:spMkLst>
        </pc:spChg>
        <pc:spChg chg="mod">
          <ac:chgData name="Jude Hadfield" userId="dd15f2cf38c45536" providerId="LiveId" clId="{12775B9E-707A-4F88-B76B-B25A36B67FF0}" dt="2020-06-08T17:43:51.774" v="6043" actId="20577"/>
          <ac:spMkLst>
            <pc:docMk/>
            <pc:sldMk cId="683323431" sldId="739"/>
            <ac:spMk id="15" creationId="{30B7ACA0-D169-2945-BD63-E0622FEE9BDF}"/>
          </ac:spMkLst>
        </pc:spChg>
        <pc:spChg chg="mod">
          <ac:chgData name="Jude Hadfield" userId="dd15f2cf38c45536" providerId="LiveId" clId="{12775B9E-707A-4F88-B76B-B25A36B67FF0}" dt="2020-06-07T21:52:14.188" v="5453" actId="403"/>
          <ac:spMkLst>
            <pc:docMk/>
            <pc:sldMk cId="683323431" sldId="739"/>
            <ac:spMk id="27" creationId="{BB8358A7-6A23-4B9A-8D3B-9E2540122C7C}"/>
          </ac:spMkLst>
        </pc:spChg>
        <pc:picChg chg="add del mod">
          <ac:chgData name="Jude Hadfield" userId="dd15f2cf38c45536" providerId="LiveId" clId="{12775B9E-707A-4F88-B76B-B25A36B67FF0}" dt="2020-06-07T21:50:53.570" v="5444" actId="478"/>
          <ac:picMkLst>
            <pc:docMk/>
            <pc:sldMk cId="683323431" sldId="739"/>
            <ac:picMk id="2" creationId="{25AF7E73-7E66-48E1-A067-69EAC5D20632}"/>
          </ac:picMkLst>
        </pc:picChg>
        <pc:picChg chg="add del mod">
          <ac:chgData name="Jude Hadfield" userId="dd15f2cf38c45536" providerId="LiveId" clId="{12775B9E-707A-4F88-B76B-B25A36B67FF0}" dt="2020-06-07T21:53:33.661" v="5480" actId="478"/>
          <ac:picMkLst>
            <pc:docMk/>
            <pc:sldMk cId="683323431" sldId="739"/>
            <ac:picMk id="3" creationId="{7FC94704-FF5E-40CD-AD75-935F1E419F82}"/>
          </ac:picMkLst>
        </pc:picChg>
        <pc:picChg chg="add mod">
          <ac:chgData name="Jude Hadfield" userId="dd15f2cf38c45536" providerId="LiveId" clId="{12775B9E-707A-4F88-B76B-B25A36B67FF0}" dt="2020-06-08T14:56:07.956" v="5961"/>
          <ac:picMkLst>
            <pc:docMk/>
            <pc:sldMk cId="683323431" sldId="739"/>
            <ac:picMk id="11" creationId="{2569A09F-6BFF-4319-9306-624FD91DB9BE}"/>
          </ac:picMkLst>
        </pc:picChg>
      </pc:sldChg>
      <pc:sldChg chg="addSp del">
        <pc:chgData name="Jude Hadfield" userId="dd15f2cf38c45536" providerId="LiveId" clId="{12775B9E-707A-4F88-B76B-B25A36B67FF0}" dt="2020-04-28T10:58:49.406" v="3536" actId="47"/>
        <pc:sldMkLst>
          <pc:docMk/>
          <pc:sldMk cId="3720286335" sldId="741"/>
        </pc:sldMkLst>
        <pc:spChg chg="add">
          <ac:chgData name="Jude Hadfield" userId="dd15f2cf38c45536" providerId="LiveId" clId="{12775B9E-707A-4F88-B76B-B25A36B67FF0}" dt="2020-04-27T15:59:12.210" v="2544"/>
          <ac:spMkLst>
            <pc:docMk/>
            <pc:sldMk cId="3720286335" sldId="741"/>
            <ac:spMk id="9" creationId="{7C64BD8A-4E54-4CE8-8611-CC3D9BAB3FBD}"/>
          </ac:spMkLst>
        </pc:spChg>
      </pc:sldChg>
      <pc:sldChg chg="addSp delSp modSp del mod modAnim modNotesTx">
        <pc:chgData name="Jude Hadfield" userId="dd15f2cf38c45536" providerId="LiveId" clId="{12775B9E-707A-4F88-B76B-B25A36B67FF0}" dt="2020-05-18T21:17:49.104" v="3995" actId="47"/>
        <pc:sldMkLst>
          <pc:docMk/>
          <pc:sldMk cId="767225623" sldId="742"/>
        </pc:sldMkLst>
        <pc:spChg chg="add mod">
          <ac:chgData name="Jude Hadfield" userId="dd15f2cf38c45536" providerId="LiveId" clId="{12775B9E-707A-4F88-B76B-B25A36B67FF0}" dt="2020-04-22T09:02:11.898" v="1775" actId="14100"/>
          <ac:spMkLst>
            <pc:docMk/>
            <pc:sldMk cId="767225623" sldId="742"/>
            <ac:spMk id="12" creationId="{0A86E09B-5E3B-4147-9F2B-792B0050C31C}"/>
          </ac:spMkLst>
        </pc:spChg>
        <pc:spChg chg="add mod">
          <ac:chgData name="Jude Hadfield" userId="dd15f2cf38c45536" providerId="LiveId" clId="{12775B9E-707A-4F88-B76B-B25A36B67FF0}" dt="2020-05-18T20:19:39.659" v="3954" actId="6549"/>
          <ac:spMkLst>
            <pc:docMk/>
            <pc:sldMk cId="767225623" sldId="742"/>
            <ac:spMk id="13" creationId="{3BD899BA-24D0-4C1A-BCEA-CFFA4B7C96D2}"/>
          </ac:spMkLst>
        </pc:spChg>
        <pc:spChg chg="add">
          <ac:chgData name="Jude Hadfield" userId="dd15f2cf38c45536" providerId="LiveId" clId="{12775B9E-707A-4F88-B76B-B25A36B67FF0}" dt="2020-04-27T15:57:18.577" v="2524"/>
          <ac:spMkLst>
            <pc:docMk/>
            <pc:sldMk cId="767225623" sldId="742"/>
            <ac:spMk id="16" creationId="{462A0B13-754C-4EF4-A70E-C420970FF617}"/>
          </ac:spMkLst>
        </pc:spChg>
        <pc:spChg chg="mod">
          <ac:chgData name="Jude Hadfield" userId="dd15f2cf38c45536" providerId="LiveId" clId="{12775B9E-707A-4F88-B76B-B25A36B67FF0}" dt="2020-04-21T21:07:14.520" v="1622" actId="20577"/>
          <ac:spMkLst>
            <pc:docMk/>
            <pc:sldMk cId="767225623" sldId="742"/>
            <ac:spMk id="19" creationId="{5779BAD4-55BB-4929-B622-E0666F4B6BA4}"/>
          </ac:spMkLst>
        </pc:spChg>
        <pc:spChg chg="mod">
          <ac:chgData name="Jude Hadfield" userId="dd15f2cf38c45536" providerId="LiveId" clId="{12775B9E-707A-4F88-B76B-B25A36B67FF0}" dt="2020-05-18T20:20:48.438" v="3964" actId="14100"/>
          <ac:spMkLst>
            <pc:docMk/>
            <pc:sldMk cId="767225623" sldId="742"/>
            <ac:spMk id="20" creationId="{ECA809B1-74B1-455C-9278-7377D542B8F8}"/>
          </ac:spMkLst>
        </pc:spChg>
        <pc:spChg chg="mod">
          <ac:chgData name="Jude Hadfield" userId="dd15f2cf38c45536" providerId="LiveId" clId="{12775B9E-707A-4F88-B76B-B25A36B67FF0}" dt="2020-05-18T20:21:07.726" v="3966" actId="1076"/>
          <ac:spMkLst>
            <pc:docMk/>
            <pc:sldMk cId="767225623" sldId="742"/>
            <ac:spMk id="22" creationId="{0DAEF1CE-60B0-45EE-908E-2E9E571752BC}"/>
          </ac:spMkLst>
        </pc:spChg>
        <pc:spChg chg="del">
          <ac:chgData name="Jude Hadfield" userId="dd15f2cf38c45536" providerId="LiveId" clId="{12775B9E-707A-4F88-B76B-B25A36B67FF0}" dt="2020-04-27T15:57:17.358" v="2523" actId="478"/>
          <ac:spMkLst>
            <pc:docMk/>
            <pc:sldMk cId="767225623" sldId="742"/>
            <ac:spMk id="31" creationId="{AAA1CDBA-BA86-4C79-A3DF-F9EF5E171521}"/>
          </ac:spMkLst>
        </pc:spChg>
        <pc:spChg chg="mod">
          <ac:chgData name="Jude Hadfield" userId="dd15f2cf38c45536" providerId="LiveId" clId="{12775B9E-707A-4F88-B76B-B25A36B67FF0}" dt="2020-04-22T09:05:14.469" v="1785" actId="14100"/>
          <ac:spMkLst>
            <pc:docMk/>
            <pc:sldMk cId="767225623" sldId="742"/>
            <ac:spMk id="36" creationId="{F94389A3-A650-4C1B-BFA5-BC0514B19209}"/>
          </ac:spMkLst>
        </pc:spChg>
        <pc:picChg chg="add mod">
          <ac:chgData name="Jude Hadfield" userId="dd15f2cf38c45536" providerId="LiveId" clId="{12775B9E-707A-4F88-B76B-B25A36B67FF0}" dt="2020-05-18T20:20:09.782" v="3957" actId="1076"/>
          <ac:picMkLst>
            <pc:docMk/>
            <pc:sldMk cId="767225623" sldId="742"/>
            <ac:picMk id="2" creationId="{E00CA90D-08B4-4A3A-9D27-58146B2AA6C5}"/>
          </ac:picMkLst>
        </pc:picChg>
        <pc:picChg chg="add del mod">
          <ac:chgData name="Jude Hadfield" userId="dd15f2cf38c45536" providerId="LiveId" clId="{12775B9E-707A-4F88-B76B-B25A36B67FF0}" dt="2020-05-14T18:17:19.248" v="3813" actId="478"/>
          <ac:picMkLst>
            <pc:docMk/>
            <pc:sldMk cId="767225623" sldId="742"/>
            <ac:picMk id="3" creationId="{D30DEA5D-2C33-474C-A70B-AC38B9004DED}"/>
          </ac:picMkLst>
        </pc:picChg>
        <pc:picChg chg="add mod">
          <ac:chgData name="Jude Hadfield" userId="dd15f2cf38c45536" providerId="LiveId" clId="{12775B9E-707A-4F88-B76B-B25A36B67FF0}" dt="2020-05-18T20:21:01.213" v="3965" actId="1076"/>
          <ac:picMkLst>
            <pc:docMk/>
            <pc:sldMk cId="767225623" sldId="742"/>
            <ac:picMk id="4" creationId="{01F8C308-805E-422E-B6CE-7D06EB82CA55}"/>
          </ac:picMkLst>
        </pc:picChg>
      </pc:sldChg>
      <pc:sldChg chg="addSp delSp modSp mod modNotes modNotesTx">
        <pc:chgData name="Jude Hadfield" userId="dd15f2cf38c45536" providerId="LiveId" clId="{12775B9E-707A-4F88-B76B-B25A36B67FF0}" dt="2020-06-07T21:35:52.226" v="5428" actId="20577"/>
        <pc:sldMkLst>
          <pc:docMk/>
          <pc:sldMk cId="1544478128" sldId="743"/>
        </pc:sldMkLst>
        <pc:spChg chg="add">
          <ac:chgData name="Jude Hadfield" userId="dd15f2cf38c45536" providerId="LiveId" clId="{12775B9E-707A-4F88-B76B-B25A36B67FF0}" dt="2020-04-27T15:57:25.249" v="2526"/>
          <ac:spMkLst>
            <pc:docMk/>
            <pc:sldMk cId="1544478128" sldId="743"/>
            <ac:spMk id="12" creationId="{4C5BF4F3-0F55-47DF-A874-157AC942F547}"/>
          </ac:spMkLst>
        </pc:spChg>
        <pc:spChg chg="mod">
          <ac:chgData name="Jude Hadfield" userId="dd15f2cf38c45536" providerId="LiveId" clId="{12775B9E-707A-4F88-B76B-B25A36B67FF0}" dt="2020-04-21T21:07:19.707" v="1623" actId="20577"/>
          <ac:spMkLst>
            <pc:docMk/>
            <pc:sldMk cId="1544478128" sldId="743"/>
            <ac:spMk id="19" creationId="{5779BAD4-55BB-4929-B622-E0666F4B6BA4}"/>
          </ac:spMkLst>
        </pc:spChg>
        <pc:spChg chg="mod">
          <ac:chgData name="Jude Hadfield" userId="dd15f2cf38c45536" providerId="LiveId" clId="{12775B9E-707A-4F88-B76B-B25A36B67FF0}" dt="2020-05-19T21:32:27.787" v="4114" actId="1076"/>
          <ac:spMkLst>
            <pc:docMk/>
            <pc:sldMk cId="1544478128" sldId="743"/>
            <ac:spMk id="20" creationId="{ECA809B1-74B1-455C-9278-7377D542B8F8}"/>
          </ac:spMkLst>
        </pc:spChg>
        <pc:spChg chg="mod">
          <ac:chgData name="Jude Hadfield" userId="dd15f2cf38c45536" providerId="LiveId" clId="{12775B9E-707A-4F88-B76B-B25A36B67FF0}" dt="2020-06-07T21:35:52.226" v="5428" actId="20577"/>
          <ac:spMkLst>
            <pc:docMk/>
            <pc:sldMk cId="1544478128" sldId="743"/>
            <ac:spMk id="22" creationId="{0DAEF1CE-60B0-45EE-908E-2E9E571752BC}"/>
          </ac:spMkLst>
        </pc:spChg>
        <pc:spChg chg="mod">
          <ac:chgData name="Jude Hadfield" userId="dd15f2cf38c45536" providerId="LiveId" clId="{12775B9E-707A-4F88-B76B-B25A36B67FF0}" dt="2020-06-07T21:15:26.137" v="5399"/>
          <ac:spMkLst>
            <pc:docMk/>
            <pc:sldMk cId="1544478128" sldId="743"/>
            <ac:spMk id="29" creationId="{320CE8B6-3700-AC41-BDB8-785348655E54}"/>
          </ac:spMkLst>
        </pc:spChg>
        <pc:spChg chg="del">
          <ac:chgData name="Jude Hadfield" userId="dd15f2cf38c45536" providerId="LiveId" clId="{12775B9E-707A-4F88-B76B-B25A36B67FF0}" dt="2020-04-27T15:57:24.553" v="2525" actId="478"/>
          <ac:spMkLst>
            <pc:docMk/>
            <pc:sldMk cId="1544478128" sldId="743"/>
            <ac:spMk id="31" creationId="{AAA1CDBA-BA86-4C79-A3DF-F9EF5E171521}"/>
          </ac:spMkLst>
        </pc:spChg>
        <pc:spChg chg="mod">
          <ac:chgData name="Jude Hadfield" userId="dd15f2cf38c45536" providerId="LiveId" clId="{12775B9E-707A-4F88-B76B-B25A36B67FF0}" dt="2020-05-19T21:31:48.089" v="4109" actId="14100"/>
          <ac:spMkLst>
            <pc:docMk/>
            <pc:sldMk cId="1544478128" sldId="743"/>
            <ac:spMk id="36" creationId="{F94389A3-A650-4C1B-BFA5-BC0514B19209}"/>
          </ac:spMkLst>
        </pc:spChg>
        <pc:picChg chg="add mod">
          <ac:chgData name="Jude Hadfield" userId="dd15f2cf38c45536" providerId="LiveId" clId="{12775B9E-707A-4F88-B76B-B25A36B67FF0}" dt="2020-05-14T18:36:07.892" v="3821" actId="1076"/>
          <ac:picMkLst>
            <pc:docMk/>
            <pc:sldMk cId="1544478128" sldId="743"/>
            <ac:picMk id="2" creationId="{B9B07F01-7465-487F-B96A-AB013428E9A7}"/>
          </ac:picMkLst>
        </pc:picChg>
        <pc:picChg chg="add mod">
          <ac:chgData name="Jude Hadfield" userId="dd15f2cf38c45536" providerId="LiveId" clId="{12775B9E-707A-4F88-B76B-B25A36B67FF0}" dt="2020-05-19T21:25:36.294" v="4104" actId="1076"/>
          <ac:picMkLst>
            <pc:docMk/>
            <pc:sldMk cId="1544478128" sldId="743"/>
            <ac:picMk id="3" creationId="{533B4321-6994-4769-A294-C0E439371A3B}"/>
          </ac:picMkLst>
        </pc:picChg>
        <pc:picChg chg="add mod">
          <ac:chgData name="Jude Hadfield" userId="dd15f2cf38c45536" providerId="LiveId" clId="{12775B9E-707A-4F88-B76B-B25A36B67FF0}" dt="2020-05-19T21:31:30.099" v="4108" actId="1076"/>
          <ac:picMkLst>
            <pc:docMk/>
            <pc:sldMk cId="1544478128" sldId="743"/>
            <ac:picMk id="4" creationId="{B930B844-F9D2-42D5-9C50-B6F97A1EEA16}"/>
          </ac:picMkLst>
        </pc:picChg>
        <pc:picChg chg="add mod">
          <ac:chgData name="Jude Hadfield" userId="dd15f2cf38c45536" providerId="LiveId" clId="{12775B9E-707A-4F88-B76B-B25A36B67FF0}" dt="2020-05-22T16:02:04.070" v="4512" actId="14100"/>
          <ac:picMkLst>
            <pc:docMk/>
            <pc:sldMk cId="1544478128" sldId="743"/>
            <ac:picMk id="5" creationId="{2DD08635-E6A9-4318-B728-4C28B24E84F6}"/>
          </ac:picMkLst>
        </pc:picChg>
        <pc:picChg chg="add del">
          <ac:chgData name="Jude Hadfield" userId="dd15f2cf38c45536" providerId="LiveId" clId="{12775B9E-707A-4F88-B76B-B25A36B67FF0}" dt="2020-05-22T16:01:13.666" v="4509" actId="478"/>
          <ac:picMkLst>
            <pc:docMk/>
            <pc:sldMk cId="1544478128" sldId="743"/>
            <ac:picMk id="13" creationId="{AAD142E0-B5DD-444E-83DB-9DC2624F33BD}"/>
          </ac:picMkLst>
        </pc:picChg>
        <pc:picChg chg="add del mod">
          <ac:chgData name="Jude Hadfield" userId="dd15f2cf38c45536" providerId="LiveId" clId="{12775B9E-707A-4F88-B76B-B25A36B67FF0}" dt="2020-05-14T18:36:02.684" v="3819" actId="478"/>
          <ac:picMkLst>
            <pc:docMk/>
            <pc:sldMk cId="1544478128" sldId="743"/>
            <ac:picMk id="14" creationId="{F976BDF7-120E-453F-B21B-2996DA0AA4DE}"/>
          </ac:picMkLst>
        </pc:picChg>
        <pc:picChg chg="add del mod">
          <ac:chgData name="Jude Hadfield" userId="dd15f2cf38c45536" providerId="LiveId" clId="{12775B9E-707A-4F88-B76B-B25A36B67FF0}" dt="2020-06-03T19:53:13.788" v="4803" actId="478"/>
          <ac:picMkLst>
            <pc:docMk/>
            <pc:sldMk cId="1544478128" sldId="743"/>
            <ac:picMk id="16" creationId="{36E35C97-0D26-435D-9846-9C117F2A0CC4}"/>
          </ac:picMkLst>
        </pc:picChg>
        <pc:picChg chg="add">
          <ac:chgData name="Jude Hadfield" userId="dd15f2cf38c45536" providerId="LiveId" clId="{12775B9E-707A-4F88-B76B-B25A36B67FF0}" dt="2020-04-28T11:08:15.103" v="3588"/>
          <ac:picMkLst>
            <pc:docMk/>
            <pc:sldMk cId="1544478128" sldId="743"/>
            <ac:picMk id="21" creationId="{FCA3F4A0-D296-4B23-8038-5A0F0BD45C9E}"/>
          </ac:picMkLst>
        </pc:picChg>
        <pc:picChg chg="add mod">
          <ac:chgData name="Jude Hadfield" userId="dd15f2cf38c45536" providerId="LiveId" clId="{12775B9E-707A-4F88-B76B-B25A36B67FF0}" dt="2020-06-03T19:53:23.849" v="4806" actId="1076"/>
          <ac:picMkLst>
            <pc:docMk/>
            <pc:sldMk cId="1544478128" sldId="743"/>
            <ac:picMk id="23" creationId="{5AD9995C-9CBF-4E8B-A8B8-6DD46A2702FD}"/>
          </ac:picMkLst>
        </pc:picChg>
      </pc:sldChg>
      <pc:sldChg chg="addSp delSp modSp mod delAnim modAnim modNotes modNotesTx">
        <pc:chgData name="Jude Hadfield" userId="dd15f2cf38c45536" providerId="LiveId" clId="{12775B9E-707A-4F88-B76B-B25A36B67FF0}" dt="2020-06-07T21:38:07.670" v="5430" actId="20577"/>
        <pc:sldMkLst>
          <pc:docMk/>
          <pc:sldMk cId="2314331892" sldId="744"/>
        </pc:sldMkLst>
        <pc:spChg chg="add mod">
          <ac:chgData name="Jude Hadfield" userId="dd15f2cf38c45536" providerId="LiveId" clId="{12775B9E-707A-4F88-B76B-B25A36B67FF0}" dt="2020-06-07T21:15:26.137" v="5399"/>
          <ac:spMkLst>
            <pc:docMk/>
            <pc:sldMk cId="2314331892" sldId="744"/>
            <ac:spMk id="13" creationId="{6EB4058A-7A51-4995-B30F-6F3C2AE0F74C}"/>
          </ac:spMkLst>
        </pc:spChg>
        <pc:spChg chg="add mod">
          <ac:chgData name="Jude Hadfield" userId="dd15f2cf38c45536" providerId="LiveId" clId="{12775B9E-707A-4F88-B76B-B25A36B67FF0}" dt="2020-06-07T21:15:26.137" v="5399"/>
          <ac:spMkLst>
            <pc:docMk/>
            <pc:sldMk cId="2314331892" sldId="744"/>
            <ac:spMk id="14" creationId="{C7304928-0EEB-4807-AB2A-0437FD24EF34}"/>
          </ac:spMkLst>
        </pc:spChg>
        <pc:spChg chg="add">
          <ac:chgData name="Jude Hadfield" userId="dd15f2cf38c45536" providerId="LiveId" clId="{12775B9E-707A-4F88-B76B-B25A36B67FF0}" dt="2020-04-27T15:57:32.212" v="2528"/>
          <ac:spMkLst>
            <pc:docMk/>
            <pc:sldMk cId="2314331892" sldId="744"/>
            <ac:spMk id="16" creationId="{428D80DA-CD74-4A45-9879-F500834C723C}"/>
          </ac:spMkLst>
        </pc:spChg>
        <pc:spChg chg="add del mod">
          <ac:chgData name="Jude Hadfield" userId="dd15f2cf38c45536" providerId="LiveId" clId="{12775B9E-707A-4F88-B76B-B25A36B67FF0}" dt="2020-04-20T19:44:27.408" v="1190" actId="478"/>
          <ac:spMkLst>
            <pc:docMk/>
            <pc:sldMk cId="2314331892" sldId="744"/>
            <ac:spMk id="16" creationId="{B29D1D20-38D2-4187-AD20-842A3A5EBB79}"/>
          </ac:spMkLst>
        </pc:spChg>
        <pc:spChg chg="mod">
          <ac:chgData name="Jude Hadfield" userId="dd15f2cf38c45536" providerId="LiveId" clId="{12775B9E-707A-4F88-B76B-B25A36B67FF0}" dt="2020-05-18T20:15:56.927" v="3890" actId="20577"/>
          <ac:spMkLst>
            <pc:docMk/>
            <pc:sldMk cId="2314331892" sldId="744"/>
            <ac:spMk id="19" creationId="{5779BAD4-55BB-4929-B622-E0666F4B6BA4}"/>
          </ac:spMkLst>
        </pc:spChg>
        <pc:spChg chg="mod">
          <ac:chgData name="Jude Hadfield" userId="dd15f2cf38c45536" providerId="LiveId" clId="{12775B9E-707A-4F88-B76B-B25A36B67FF0}" dt="2020-06-07T21:38:07.670" v="5430" actId="20577"/>
          <ac:spMkLst>
            <pc:docMk/>
            <pc:sldMk cId="2314331892" sldId="744"/>
            <ac:spMk id="20" creationId="{ECA809B1-74B1-455C-9278-7377D542B8F8}"/>
          </ac:spMkLst>
        </pc:spChg>
        <pc:spChg chg="add mod">
          <ac:chgData name="Jude Hadfield" userId="dd15f2cf38c45536" providerId="LiveId" clId="{12775B9E-707A-4F88-B76B-B25A36B67FF0}" dt="2020-06-07T21:15:26.137" v="5399"/>
          <ac:spMkLst>
            <pc:docMk/>
            <pc:sldMk cId="2314331892" sldId="744"/>
            <ac:spMk id="21" creationId="{F5DE409A-7412-426A-823A-63523F034B2B}"/>
          </ac:spMkLst>
        </pc:spChg>
        <pc:spChg chg="mod">
          <ac:chgData name="Jude Hadfield" userId="dd15f2cf38c45536" providerId="LiveId" clId="{12775B9E-707A-4F88-B76B-B25A36B67FF0}" dt="2020-05-19T21:34:31.342" v="4260" actId="1076"/>
          <ac:spMkLst>
            <pc:docMk/>
            <pc:sldMk cId="2314331892" sldId="744"/>
            <ac:spMk id="22" creationId="{0DAEF1CE-60B0-45EE-908E-2E9E571752BC}"/>
          </ac:spMkLst>
        </pc:spChg>
        <pc:spChg chg="mod">
          <ac:chgData name="Jude Hadfield" userId="dd15f2cf38c45536" providerId="LiveId" clId="{12775B9E-707A-4F88-B76B-B25A36B67FF0}" dt="2020-06-07T21:15:26.137" v="5399"/>
          <ac:spMkLst>
            <pc:docMk/>
            <pc:sldMk cId="2314331892" sldId="744"/>
            <ac:spMk id="29" creationId="{320CE8B6-3700-AC41-BDB8-785348655E54}"/>
          </ac:spMkLst>
        </pc:spChg>
        <pc:spChg chg="del">
          <ac:chgData name="Jude Hadfield" userId="dd15f2cf38c45536" providerId="LiveId" clId="{12775B9E-707A-4F88-B76B-B25A36B67FF0}" dt="2020-04-27T15:57:31.281" v="2527" actId="478"/>
          <ac:spMkLst>
            <pc:docMk/>
            <pc:sldMk cId="2314331892" sldId="744"/>
            <ac:spMk id="31" creationId="{AAA1CDBA-BA86-4C79-A3DF-F9EF5E171521}"/>
          </ac:spMkLst>
        </pc:spChg>
        <pc:spChg chg="mod">
          <ac:chgData name="Jude Hadfield" userId="dd15f2cf38c45536" providerId="LiveId" clId="{12775B9E-707A-4F88-B76B-B25A36B67FF0}" dt="2020-04-22T09:44:51.555" v="1798" actId="403"/>
          <ac:spMkLst>
            <pc:docMk/>
            <pc:sldMk cId="2314331892" sldId="744"/>
            <ac:spMk id="36" creationId="{F94389A3-A650-4C1B-BFA5-BC0514B19209}"/>
          </ac:spMkLst>
        </pc:spChg>
        <pc:picChg chg="add mod">
          <ac:chgData name="Jude Hadfield" userId="dd15f2cf38c45536" providerId="LiveId" clId="{12775B9E-707A-4F88-B76B-B25A36B67FF0}" dt="2020-04-20T19:31:57.361" v="1168" actId="1076"/>
          <ac:picMkLst>
            <pc:docMk/>
            <pc:sldMk cId="2314331892" sldId="744"/>
            <ac:picMk id="2" creationId="{4D7ABDE7-D927-4062-948F-FA19D93FCE38}"/>
          </ac:picMkLst>
        </pc:picChg>
      </pc:sldChg>
      <pc:sldChg chg="addSp modSp del mod">
        <pc:chgData name="Jude Hadfield" userId="dd15f2cf38c45536" providerId="LiveId" clId="{12775B9E-707A-4F88-B76B-B25A36B67FF0}" dt="2020-05-05T20:01:49.816" v="3632" actId="47"/>
        <pc:sldMkLst>
          <pc:docMk/>
          <pc:sldMk cId="2403313824" sldId="745"/>
        </pc:sldMkLst>
        <pc:spChg chg="mod">
          <ac:chgData name="Jude Hadfield" userId="dd15f2cf38c45536" providerId="LiveId" clId="{12775B9E-707A-4F88-B76B-B25A36B67FF0}" dt="2020-04-28T10:21:04.206" v="2740" actId="404"/>
          <ac:spMkLst>
            <pc:docMk/>
            <pc:sldMk cId="2403313824" sldId="745"/>
            <ac:spMk id="8" creationId="{BE682A91-C3AB-4D2E-B641-BF40A72289E1}"/>
          </ac:spMkLst>
        </pc:spChg>
        <pc:spChg chg="mod">
          <ac:chgData name="Jude Hadfield" userId="dd15f2cf38c45536" providerId="LiveId" clId="{12775B9E-707A-4F88-B76B-B25A36B67FF0}" dt="2020-04-28T10:21:28.805" v="2767" actId="20577"/>
          <ac:spMkLst>
            <pc:docMk/>
            <pc:sldMk cId="2403313824" sldId="745"/>
            <ac:spMk id="14" creationId="{25C1FDBA-66B7-4BD5-B3BD-C086E115FC47}"/>
          </ac:spMkLst>
        </pc:spChg>
        <pc:spChg chg="mod">
          <ac:chgData name="Jude Hadfield" userId="dd15f2cf38c45536" providerId="LiveId" clId="{12775B9E-707A-4F88-B76B-B25A36B67FF0}" dt="2020-04-28T10:21:04.206" v="2740" actId="404"/>
          <ac:spMkLst>
            <pc:docMk/>
            <pc:sldMk cId="2403313824" sldId="745"/>
            <ac:spMk id="15" creationId="{EF7DCD20-7DF6-4D98-8193-9834145AE9E1}"/>
          </ac:spMkLst>
        </pc:spChg>
        <pc:spChg chg="add">
          <ac:chgData name="Jude Hadfield" userId="dd15f2cf38c45536" providerId="LiveId" clId="{12775B9E-707A-4F88-B76B-B25A36B67FF0}" dt="2020-04-27T15:59:29.968" v="2547"/>
          <ac:spMkLst>
            <pc:docMk/>
            <pc:sldMk cId="2403313824" sldId="745"/>
            <ac:spMk id="36" creationId="{DF8DA735-472E-44E0-AE10-D4F4D1FFBCA3}"/>
          </ac:spMkLst>
        </pc:spChg>
      </pc:sldChg>
      <pc:sldChg chg="del">
        <pc:chgData name="Jude Hadfield" userId="dd15f2cf38c45536" providerId="LiveId" clId="{12775B9E-707A-4F88-B76B-B25A36B67FF0}" dt="2020-04-19T13:01:24.252" v="7" actId="47"/>
        <pc:sldMkLst>
          <pc:docMk/>
          <pc:sldMk cId="872719273" sldId="747"/>
        </pc:sldMkLst>
      </pc:sldChg>
      <pc:sldChg chg="addSp delSp modSp add mod">
        <pc:chgData name="Jude Hadfield" userId="dd15f2cf38c45536" providerId="LiveId" clId="{12775B9E-707A-4F88-B76B-B25A36B67FF0}" dt="2020-06-02T15:10:11.324" v="4796" actId="20577"/>
        <pc:sldMkLst>
          <pc:docMk/>
          <pc:sldMk cId="2578005507" sldId="1017"/>
        </pc:sldMkLst>
        <pc:spChg chg="del">
          <ac:chgData name="Jude Hadfield" userId="dd15f2cf38c45536" providerId="LiveId" clId="{12775B9E-707A-4F88-B76B-B25A36B67FF0}" dt="2020-05-17T16:50:59.694" v="3827" actId="478"/>
          <ac:spMkLst>
            <pc:docMk/>
            <pc:sldMk cId="2578005507" sldId="1017"/>
            <ac:spMk id="5" creationId="{023EEBDF-2D30-4B48-ABB3-522037B54D19}"/>
          </ac:spMkLst>
        </pc:spChg>
        <pc:spChg chg="add mod">
          <ac:chgData name="Jude Hadfield" userId="dd15f2cf38c45536" providerId="LiveId" clId="{12775B9E-707A-4F88-B76B-B25A36B67FF0}" dt="2020-06-02T15:10:11.324" v="4796" actId="20577"/>
          <ac:spMkLst>
            <pc:docMk/>
            <pc:sldMk cId="2578005507" sldId="1017"/>
            <ac:spMk id="6" creationId="{78519F02-B572-4DDC-8E20-577D97AF5291}"/>
          </ac:spMkLst>
        </pc:spChg>
      </pc:sldChg>
      <pc:sldChg chg="addSp delSp modSp del mod delAnim">
        <pc:chgData name="Jude Hadfield" userId="dd15f2cf38c45536" providerId="LiveId" clId="{12775B9E-707A-4F88-B76B-B25A36B67FF0}" dt="2020-05-05T20:01:50.728" v="3634" actId="47"/>
        <pc:sldMkLst>
          <pc:docMk/>
          <pc:sldMk cId="1382138254" sldId="1110"/>
        </pc:sldMkLst>
        <pc:spChg chg="mod">
          <ac:chgData name="Jude Hadfield" userId="dd15f2cf38c45536" providerId="LiveId" clId="{12775B9E-707A-4F88-B76B-B25A36B67FF0}" dt="2020-04-28T10:28:36.064" v="3196" actId="1076"/>
          <ac:spMkLst>
            <pc:docMk/>
            <pc:sldMk cId="1382138254" sldId="1110"/>
            <ac:spMk id="5" creationId="{B5E932B6-9625-48D9-A449-5B659283C16D}"/>
          </ac:spMkLst>
        </pc:spChg>
        <pc:spChg chg="mod">
          <ac:chgData name="Jude Hadfield" userId="dd15f2cf38c45536" providerId="LiveId" clId="{12775B9E-707A-4F88-B76B-B25A36B67FF0}" dt="2020-04-28T10:32:35.502" v="3321" actId="14100"/>
          <ac:spMkLst>
            <pc:docMk/>
            <pc:sldMk cId="1382138254" sldId="1110"/>
            <ac:spMk id="14" creationId="{EF0D665D-8673-43FF-BA6B-294818DF3C4D}"/>
          </ac:spMkLst>
        </pc:spChg>
        <pc:spChg chg="del">
          <ac:chgData name="Jude Hadfield" userId="dd15f2cf38c45536" providerId="LiveId" clId="{12775B9E-707A-4F88-B76B-B25A36B67FF0}" dt="2020-04-28T10:27:49.250" v="3186" actId="478"/>
          <ac:spMkLst>
            <pc:docMk/>
            <pc:sldMk cId="1382138254" sldId="1110"/>
            <ac:spMk id="16" creationId="{7DB333AB-9DD5-497D-9501-D8CDE945C45B}"/>
          </ac:spMkLst>
        </pc:spChg>
        <pc:spChg chg="del mod">
          <ac:chgData name="Jude Hadfield" userId="dd15f2cf38c45536" providerId="LiveId" clId="{12775B9E-707A-4F88-B76B-B25A36B67FF0}" dt="2020-04-28T10:26:42.438" v="3162" actId="478"/>
          <ac:spMkLst>
            <pc:docMk/>
            <pc:sldMk cId="1382138254" sldId="1110"/>
            <ac:spMk id="28" creationId="{AC8A489E-1890-4328-8E03-8A207DE96404}"/>
          </ac:spMkLst>
        </pc:spChg>
        <pc:spChg chg="add mod">
          <ac:chgData name="Jude Hadfield" userId="dd15f2cf38c45536" providerId="LiveId" clId="{12775B9E-707A-4F88-B76B-B25A36B67FF0}" dt="2020-04-28T11:01:30.341" v="3549" actId="14100"/>
          <ac:spMkLst>
            <pc:docMk/>
            <pc:sldMk cId="1382138254" sldId="1110"/>
            <ac:spMk id="29" creationId="{13F483F1-9CF5-4C0E-8D8E-E1D1A900C12B}"/>
          </ac:spMkLst>
        </pc:spChg>
        <pc:spChg chg="add">
          <ac:chgData name="Jude Hadfield" userId="dd15f2cf38c45536" providerId="LiveId" clId="{12775B9E-707A-4F88-B76B-B25A36B67FF0}" dt="2020-04-27T15:59:48.158" v="2549"/>
          <ac:spMkLst>
            <pc:docMk/>
            <pc:sldMk cId="1382138254" sldId="1110"/>
            <ac:spMk id="30" creationId="{F095F801-CFDC-47AA-B71A-DDB74AFADEB6}"/>
          </ac:spMkLst>
        </pc:spChg>
        <pc:spChg chg="mod">
          <ac:chgData name="Jude Hadfield" userId="dd15f2cf38c45536" providerId="LiveId" clId="{12775B9E-707A-4F88-B76B-B25A36B67FF0}" dt="2020-04-28T10:28:40.167" v="3197" actId="1076"/>
          <ac:spMkLst>
            <pc:docMk/>
            <pc:sldMk cId="1382138254" sldId="1110"/>
            <ac:spMk id="31" creationId="{6446563F-576C-49AF-A200-21E6EA28622A}"/>
          </ac:spMkLst>
        </pc:spChg>
        <pc:spChg chg="mod">
          <ac:chgData name="Jude Hadfield" userId="dd15f2cf38c45536" providerId="LiveId" clId="{12775B9E-707A-4F88-B76B-B25A36B67FF0}" dt="2020-04-21T21:10:12.179" v="1647" actId="14100"/>
          <ac:spMkLst>
            <pc:docMk/>
            <pc:sldMk cId="1382138254" sldId="1110"/>
            <ac:spMk id="34" creationId="{708FD59D-2C19-4A17-B302-DB5AB496CE61}"/>
          </ac:spMkLst>
        </pc:spChg>
      </pc:sldChg>
      <pc:sldChg chg="addSp delSp modSp del mod delAnim">
        <pc:chgData name="Jude Hadfield" userId="dd15f2cf38c45536" providerId="LiveId" clId="{12775B9E-707A-4F88-B76B-B25A36B67FF0}" dt="2020-05-05T20:01:51.679" v="3636" actId="47"/>
        <pc:sldMkLst>
          <pc:docMk/>
          <pc:sldMk cId="1355884874" sldId="1125"/>
        </pc:sldMkLst>
        <pc:spChg chg="del">
          <ac:chgData name="Jude Hadfield" userId="dd15f2cf38c45536" providerId="LiveId" clId="{12775B9E-707A-4F88-B76B-B25A36B67FF0}" dt="2020-04-28T10:33:53.498" v="3330" actId="478"/>
          <ac:spMkLst>
            <pc:docMk/>
            <pc:sldMk cId="1355884874" sldId="1125"/>
            <ac:spMk id="11" creationId="{2D9223B8-E264-4D61-8169-9A05F6262A92}"/>
          </ac:spMkLst>
        </pc:spChg>
        <pc:spChg chg="mod">
          <ac:chgData name="Jude Hadfield" userId="dd15f2cf38c45536" providerId="LiveId" clId="{12775B9E-707A-4F88-B76B-B25A36B67FF0}" dt="2020-04-28T10:34:59.683" v="3345" actId="113"/>
          <ac:spMkLst>
            <pc:docMk/>
            <pc:sldMk cId="1355884874" sldId="1125"/>
            <ac:spMk id="12" creationId="{6BE52B8A-464F-4E0F-87B7-FE2BA7715173}"/>
          </ac:spMkLst>
        </pc:spChg>
        <pc:spChg chg="add mod">
          <ac:chgData name="Jude Hadfield" userId="dd15f2cf38c45536" providerId="LiveId" clId="{12775B9E-707A-4F88-B76B-B25A36B67FF0}" dt="2020-04-28T11:01:54.534" v="3556" actId="20577"/>
          <ac:spMkLst>
            <pc:docMk/>
            <pc:sldMk cId="1355884874" sldId="1125"/>
            <ac:spMk id="14" creationId="{DEC129BA-D291-48C0-9B18-6EDACD0EA049}"/>
          </ac:spMkLst>
        </pc:spChg>
        <pc:spChg chg="mod">
          <ac:chgData name="Jude Hadfield" userId="dd15f2cf38c45536" providerId="LiveId" clId="{12775B9E-707A-4F88-B76B-B25A36B67FF0}" dt="2020-04-28T10:35:06.382" v="3347" actId="113"/>
          <ac:spMkLst>
            <pc:docMk/>
            <pc:sldMk cId="1355884874" sldId="1125"/>
            <ac:spMk id="16" creationId="{7A8013FC-AE5B-444F-B747-34C9BB13711D}"/>
          </ac:spMkLst>
        </pc:spChg>
        <pc:spChg chg="mod">
          <ac:chgData name="Jude Hadfield" userId="dd15f2cf38c45536" providerId="LiveId" clId="{12775B9E-707A-4F88-B76B-B25A36B67FF0}" dt="2020-04-28T10:35:45.485" v="3394" actId="20577"/>
          <ac:spMkLst>
            <pc:docMk/>
            <pc:sldMk cId="1355884874" sldId="1125"/>
            <ac:spMk id="17" creationId="{92295D3A-8C5B-46F9-B5B7-2262E8A0922A}"/>
          </ac:spMkLst>
        </pc:spChg>
        <pc:spChg chg="add">
          <ac:chgData name="Jude Hadfield" userId="dd15f2cf38c45536" providerId="LiveId" clId="{12775B9E-707A-4F88-B76B-B25A36B67FF0}" dt="2020-04-27T16:00:01.671" v="2551"/>
          <ac:spMkLst>
            <pc:docMk/>
            <pc:sldMk cId="1355884874" sldId="1125"/>
            <ac:spMk id="19" creationId="{858E376D-66A9-444A-9288-641BD21DD3FA}"/>
          </ac:spMkLst>
        </pc:spChg>
        <pc:spChg chg="del">
          <ac:chgData name="Jude Hadfield" userId="dd15f2cf38c45536" providerId="LiveId" clId="{12775B9E-707A-4F88-B76B-B25A36B67FF0}" dt="2020-04-28T10:33:58.177" v="3331" actId="478"/>
          <ac:spMkLst>
            <pc:docMk/>
            <pc:sldMk cId="1355884874" sldId="1125"/>
            <ac:spMk id="21" creationId="{947B13EB-FBA6-4283-9D92-BDC7CF099C49}"/>
          </ac:spMkLst>
        </pc:spChg>
        <pc:spChg chg="mod">
          <ac:chgData name="Jude Hadfield" userId="dd15f2cf38c45536" providerId="LiveId" clId="{12775B9E-707A-4F88-B76B-B25A36B67FF0}" dt="2020-04-28T10:34:25.759" v="3338" actId="122"/>
          <ac:spMkLst>
            <pc:docMk/>
            <pc:sldMk cId="1355884874" sldId="1125"/>
            <ac:spMk id="31" creationId="{6446563F-576C-49AF-A200-21E6EA28622A}"/>
          </ac:spMkLst>
        </pc:spChg>
        <pc:spChg chg="mod">
          <ac:chgData name="Jude Hadfield" userId="dd15f2cf38c45536" providerId="LiveId" clId="{12775B9E-707A-4F88-B76B-B25A36B67FF0}" dt="2020-04-21T21:10:36.940" v="1651" actId="14100"/>
          <ac:spMkLst>
            <pc:docMk/>
            <pc:sldMk cId="1355884874" sldId="1125"/>
            <ac:spMk id="34" creationId="{708FD59D-2C19-4A17-B302-DB5AB496CE61}"/>
          </ac:spMkLst>
        </pc:spChg>
        <pc:picChg chg="mod">
          <ac:chgData name="Jude Hadfield" userId="dd15f2cf38c45536" providerId="LiveId" clId="{12775B9E-707A-4F88-B76B-B25A36B67FF0}" dt="2020-04-28T10:34:49.321" v="3342" actId="1076"/>
          <ac:picMkLst>
            <pc:docMk/>
            <pc:sldMk cId="1355884874" sldId="1125"/>
            <ac:picMk id="4" creationId="{601E50AA-6D04-4429-A750-83AA11113F65}"/>
          </ac:picMkLst>
        </pc:picChg>
      </pc:sldChg>
      <pc:sldChg chg="addSp delSp modSp del mod modNotesTx">
        <pc:chgData name="Jude Hadfield" userId="dd15f2cf38c45536" providerId="LiveId" clId="{12775B9E-707A-4F88-B76B-B25A36B67FF0}" dt="2020-05-05T20:01:50.293" v="3633" actId="47"/>
        <pc:sldMkLst>
          <pc:docMk/>
          <pc:sldMk cId="3058889719" sldId="1126"/>
        </pc:sldMkLst>
        <pc:spChg chg="mod">
          <ac:chgData name="Jude Hadfield" userId="dd15f2cf38c45536" providerId="LiveId" clId="{12775B9E-707A-4F88-B76B-B25A36B67FF0}" dt="2020-04-28T10:29:38.397" v="3213" actId="1076"/>
          <ac:spMkLst>
            <pc:docMk/>
            <pc:sldMk cId="3058889719" sldId="1126"/>
            <ac:spMk id="7" creationId="{5D78052C-ED28-4D0E-A9FB-6001C79989F4}"/>
          </ac:spMkLst>
        </pc:spChg>
        <pc:spChg chg="del">
          <ac:chgData name="Jude Hadfield" userId="dd15f2cf38c45536" providerId="LiveId" clId="{12775B9E-707A-4F88-B76B-B25A36B67FF0}" dt="2020-04-28T10:22:20.112" v="2791" actId="478"/>
          <ac:spMkLst>
            <pc:docMk/>
            <pc:sldMk cId="3058889719" sldId="1126"/>
            <ac:spMk id="20" creationId="{DEBC641B-9F95-473A-8B67-79BD76F3C430}"/>
          </ac:spMkLst>
        </pc:spChg>
        <pc:spChg chg="mod">
          <ac:chgData name="Jude Hadfield" userId="dd15f2cf38c45536" providerId="LiveId" clId="{12775B9E-707A-4F88-B76B-B25A36B67FF0}" dt="2020-04-28T10:29:28.238" v="3212" actId="14100"/>
          <ac:spMkLst>
            <pc:docMk/>
            <pc:sldMk cId="3058889719" sldId="1126"/>
            <ac:spMk id="21" creationId="{9EAAA853-8D9A-478E-8DDC-E2AB2906CE69}"/>
          </ac:spMkLst>
        </pc:spChg>
        <pc:spChg chg="mod">
          <ac:chgData name="Jude Hadfield" userId="dd15f2cf38c45536" providerId="LiveId" clId="{12775B9E-707A-4F88-B76B-B25A36B67FF0}" dt="2020-04-28T10:29:25.537" v="3211" actId="14100"/>
          <ac:spMkLst>
            <pc:docMk/>
            <pc:sldMk cId="3058889719" sldId="1126"/>
            <ac:spMk id="31" creationId="{6446563F-576C-49AF-A200-21E6EA28622A}"/>
          </ac:spMkLst>
        </pc:spChg>
        <pc:spChg chg="mod">
          <ac:chgData name="Jude Hadfield" userId="dd15f2cf38c45536" providerId="LiveId" clId="{12775B9E-707A-4F88-B76B-B25A36B67FF0}" dt="2020-04-21T21:10:03.918" v="1645" actId="1076"/>
          <ac:spMkLst>
            <pc:docMk/>
            <pc:sldMk cId="3058889719" sldId="1126"/>
            <ac:spMk id="34" creationId="{708FD59D-2C19-4A17-B302-DB5AB496CE61}"/>
          </ac:spMkLst>
        </pc:spChg>
        <pc:spChg chg="add mod">
          <ac:chgData name="Jude Hadfield" userId="dd15f2cf38c45536" providerId="LiveId" clId="{12775B9E-707A-4F88-B76B-B25A36B67FF0}" dt="2020-04-28T10:59:36.707" v="3544" actId="20577"/>
          <ac:spMkLst>
            <pc:docMk/>
            <pc:sldMk cId="3058889719" sldId="1126"/>
            <ac:spMk id="37" creationId="{BA4A59C5-9C34-4E84-ADB0-212B6C3FF8E7}"/>
          </ac:spMkLst>
        </pc:spChg>
        <pc:spChg chg="add">
          <ac:chgData name="Jude Hadfield" userId="dd15f2cf38c45536" providerId="LiveId" clId="{12775B9E-707A-4F88-B76B-B25A36B67FF0}" dt="2020-04-27T15:59:39.267" v="2548"/>
          <ac:spMkLst>
            <pc:docMk/>
            <pc:sldMk cId="3058889719" sldId="1126"/>
            <ac:spMk id="39" creationId="{AEF6FE1B-4225-402F-BA2F-64A282DC5708}"/>
          </ac:spMkLst>
        </pc:spChg>
      </pc:sldChg>
      <pc:sldChg chg="addSp modSp del mod">
        <pc:chgData name="Jude Hadfield" userId="dd15f2cf38c45536" providerId="LiveId" clId="{12775B9E-707A-4F88-B76B-B25A36B67FF0}" dt="2020-05-05T20:01:51.248" v="3635" actId="47"/>
        <pc:sldMkLst>
          <pc:docMk/>
          <pc:sldMk cId="4222318807" sldId="1127"/>
        </pc:sldMkLst>
        <pc:spChg chg="mod">
          <ac:chgData name="Jude Hadfield" userId="dd15f2cf38c45536" providerId="LiveId" clId="{12775B9E-707A-4F88-B76B-B25A36B67FF0}" dt="2020-04-28T10:33:21.330" v="3328" actId="14100"/>
          <ac:spMkLst>
            <pc:docMk/>
            <pc:sldMk cId="4222318807" sldId="1127"/>
            <ac:spMk id="14" creationId="{EF0D665D-8673-43FF-BA6B-294818DF3C4D}"/>
          </ac:spMkLst>
        </pc:spChg>
        <pc:spChg chg="mod">
          <ac:chgData name="Jude Hadfield" userId="dd15f2cf38c45536" providerId="LiveId" clId="{12775B9E-707A-4F88-B76B-B25A36B67FF0}" dt="2020-04-28T10:33:13.596" v="3326" actId="1076"/>
          <ac:spMkLst>
            <pc:docMk/>
            <pc:sldMk cId="4222318807" sldId="1127"/>
            <ac:spMk id="16" creationId="{7DB333AB-9DD5-497D-9501-D8CDE945C45B}"/>
          </ac:spMkLst>
        </pc:spChg>
        <pc:spChg chg="add mod">
          <ac:chgData name="Jude Hadfield" userId="dd15f2cf38c45536" providerId="LiveId" clId="{12775B9E-707A-4F88-B76B-B25A36B67FF0}" dt="2020-04-28T11:01:47.742" v="3554" actId="14100"/>
          <ac:spMkLst>
            <pc:docMk/>
            <pc:sldMk cId="4222318807" sldId="1127"/>
            <ac:spMk id="18" creationId="{74108DE6-7904-4E79-8D12-7CBDBC49029F}"/>
          </ac:spMkLst>
        </pc:spChg>
        <pc:spChg chg="add">
          <ac:chgData name="Jude Hadfield" userId="dd15f2cf38c45536" providerId="LiveId" clId="{12775B9E-707A-4F88-B76B-B25A36B67FF0}" dt="2020-04-27T15:59:55.456" v="2550"/>
          <ac:spMkLst>
            <pc:docMk/>
            <pc:sldMk cId="4222318807" sldId="1127"/>
            <ac:spMk id="19" creationId="{BA870F6B-0808-467F-BFA6-C9D8117F83D5}"/>
          </ac:spMkLst>
        </pc:spChg>
        <pc:spChg chg="mod">
          <ac:chgData name="Jude Hadfield" userId="dd15f2cf38c45536" providerId="LiveId" clId="{12775B9E-707A-4F88-B76B-B25A36B67FF0}" dt="2020-04-28T10:33:16.441" v="3327" actId="1076"/>
          <ac:spMkLst>
            <pc:docMk/>
            <pc:sldMk cId="4222318807" sldId="1127"/>
            <ac:spMk id="28" creationId="{E602D81A-079D-4FD3-B218-ED5D048EEC70}"/>
          </ac:spMkLst>
        </pc:spChg>
        <pc:spChg chg="mod">
          <ac:chgData name="Jude Hadfield" userId="dd15f2cf38c45536" providerId="LiveId" clId="{12775B9E-707A-4F88-B76B-B25A36B67FF0}" dt="2020-04-28T10:33:05.985" v="3325" actId="14100"/>
          <ac:spMkLst>
            <pc:docMk/>
            <pc:sldMk cId="4222318807" sldId="1127"/>
            <ac:spMk id="31" creationId="{6446563F-576C-49AF-A200-21E6EA28622A}"/>
          </ac:spMkLst>
        </pc:spChg>
        <pc:spChg chg="mod">
          <ac:chgData name="Jude Hadfield" userId="dd15f2cf38c45536" providerId="LiveId" clId="{12775B9E-707A-4F88-B76B-B25A36B67FF0}" dt="2020-04-21T21:10:23.274" v="1649" actId="14100"/>
          <ac:spMkLst>
            <pc:docMk/>
            <pc:sldMk cId="4222318807" sldId="1127"/>
            <ac:spMk id="34" creationId="{708FD59D-2C19-4A17-B302-DB5AB496CE61}"/>
          </ac:spMkLst>
        </pc:spChg>
      </pc:sldChg>
      <pc:sldChg chg="addSp modSp del mod">
        <pc:chgData name="Jude Hadfield" userId="dd15f2cf38c45536" providerId="LiveId" clId="{12775B9E-707A-4F88-B76B-B25A36B67FF0}" dt="2020-05-05T20:01:48.992" v="3630" actId="47"/>
        <pc:sldMkLst>
          <pc:docMk/>
          <pc:sldMk cId="3926776595" sldId="1132"/>
        </pc:sldMkLst>
        <pc:spChg chg="mod">
          <ac:chgData name="Jude Hadfield" userId="dd15f2cf38c45536" providerId="LiveId" clId="{12775B9E-707A-4F88-B76B-B25A36B67FF0}" dt="2020-04-28T10:18:55.438" v="2668" actId="20577"/>
          <ac:spMkLst>
            <pc:docMk/>
            <pc:sldMk cId="3926776595" sldId="1132"/>
            <ac:spMk id="10" creationId="{48F5E4A2-4A10-4B61-9E42-2C09D862934D}"/>
          </ac:spMkLst>
        </pc:spChg>
        <pc:spChg chg="mod">
          <ac:chgData name="Jude Hadfield" userId="dd15f2cf38c45536" providerId="LiveId" clId="{12775B9E-707A-4F88-B76B-B25A36B67FF0}" dt="2020-04-28T10:19:55.159" v="2735" actId="113"/>
          <ac:spMkLst>
            <pc:docMk/>
            <pc:sldMk cId="3926776595" sldId="1132"/>
            <ac:spMk id="11" creationId="{BE19C451-EB22-4582-A982-3BD4F4A4C9E7}"/>
          </ac:spMkLst>
        </pc:spChg>
        <pc:spChg chg="mod">
          <ac:chgData name="Jude Hadfield" userId="dd15f2cf38c45536" providerId="LiveId" clId="{12775B9E-707A-4F88-B76B-B25A36B67FF0}" dt="2020-04-21T21:09:25.864" v="1641" actId="14100"/>
          <ac:spMkLst>
            <pc:docMk/>
            <pc:sldMk cId="3926776595" sldId="1132"/>
            <ac:spMk id="16" creationId="{76C3CDE3-1A0A-4D27-849C-4B8B0B93A752}"/>
          </ac:spMkLst>
        </pc:spChg>
        <pc:spChg chg="mod">
          <ac:chgData name="Jude Hadfield" userId="dd15f2cf38c45536" providerId="LiveId" clId="{12775B9E-707A-4F88-B76B-B25A36B67FF0}" dt="2020-04-21T21:09:29.237" v="1642" actId="1076"/>
          <ac:spMkLst>
            <pc:docMk/>
            <pc:sldMk cId="3926776595" sldId="1132"/>
            <ac:spMk id="23" creationId="{E5A11344-4FF7-4C1F-9A9D-D08526A7C9A2}"/>
          </ac:spMkLst>
        </pc:spChg>
        <pc:spChg chg="add mod">
          <ac:chgData name="Jude Hadfield" userId="dd15f2cf38c45536" providerId="LiveId" clId="{12775B9E-707A-4F88-B76B-B25A36B67FF0}" dt="2020-04-28T10:58:59.356" v="3539" actId="404"/>
          <ac:spMkLst>
            <pc:docMk/>
            <pc:sldMk cId="3926776595" sldId="1132"/>
            <ac:spMk id="26" creationId="{35F5A541-EC3F-4D45-8EB2-D0BF0D927E38}"/>
          </ac:spMkLst>
        </pc:spChg>
        <pc:spChg chg="add">
          <ac:chgData name="Jude Hadfield" userId="dd15f2cf38c45536" providerId="LiveId" clId="{12775B9E-707A-4F88-B76B-B25A36B67FF0}" dt="2020-04-27T15:59:18.323" v="2545"/>
          <ac:spMkLst>
            <pc:docMk/>
            <pc:sldMk cId="3926776595" sldId="1132"/>
            <ac:spMk id="27" creationId="{E8297151-E6A8-4B1C-B9FF-D2B82D4C355E}"/>
          </ac:spMkLst>
        </pc:spChg>
        <pc:picChg chg="mod">
          <ac:chgData name="Jude Hadfield" userId="dd15f2cf38c45536" providerId="LiveId" clId="{12775B9E-707A-4F88-B76B-B25A36B67FF0}" dt="2020-04-28T10:20:23.612" v="2736" actId="1076"/>
          <ac:picMkLst>
            <pc:docMk/>
            <pc:sldMk cId="3926776595" sldId="1132"/>
            <ac:picMk id="1028" creationId="{DD084FE0-DF9C-461A-ACAC-1717F408159B}"/>
          </ac:picMkLst>
        </pc:picChg>
      </pc:sldChg>
      <pc:sldChg chg="del">
        <pc:chgData name="Jude Hadfield" userId="dd15f2cf38c45536" providerId="LiveId" clId="{12775B9E-707A-4F88-B76B-B25A36B67FF0}" dt="2020-04-19T13:01:58.922" v="9" actId="47"/>
        <pc:sldMkLst>
          <pc:docMk/>
          <pc:sldMk cId="1621657082" sldId="1170"/>
        </pc:sldMkLst>
      </pc:sldChg>
      <pc:sldChg chg="del">
        <pc:chgData name="Jude Hadfield" userId="dd15f2cf38c45536" providerId="LiveId" clId="{12775B9E-707A-4F88-B76B-B25A36B67FF0}" dt="2020-04-19T13:02:32.250" v="11" actId="47"/>
        <pc:sldMkLst>
          <pc:docMk/>
          <pc:sldMk cId="909983430" sldId="1171"/>
        </pc:sldMkLst>
      </pc:sldChg>
      <pc:sldChg chg="del">
        <pc:chgData name="Jude Hadfield" userId="dd15f2cf38c45536" providerId="LiveId" clId="{12775B9E-707A-4F88-B76B-B25A36B67FF0}" dt="2020-04-19T13:02:56.156" v="13" actId="47"/>
        <pc:sldMkLst>
          <pc:docMk/>
          <pc:sldMk cId="4131416912" sldId="1174"/>
        </pc:sldMkLst>
      </pc:sldChg>
      <pc:sldChg chg="addSp modSp mod modNotesTx">
        <pc:chgData name="Jude Hadfield" userId="dd15f2cf38c45536" providerId="LiveId" clId="{12775B9E-707A-4F88-B76B-B25A36B67FF0}" dt="2020-06-08T14:42:53.859" v="5956" actId="20577"/>
        <pc:sldMkLst>
          <pc:docMk/>
          <pc:sldMk cId="870377427" sldId="1175"/>
        </pc:sldMkLst>
        <pc:spChg chg="mod">
          <ac:chgData name="Jude Hadfield" userId="dd15f2cf38c45536" providerId="LiveId" clId="{12775B9E-707A-4F88-B76B-B25A36B67FF0}" dt="2020-06-08T14:42:53.859" v="5956" actId="20577"/>
          <ac:spMkLst>
            <pc:docMk/>
            <pc:sldMk cId="870377427" sldId="1175"/>
            <ac:spMk id="10" creationId="{C65ECCCA-541B-6747-BBA6-E7FAB693D6B1}"/>
          </ac:spMkLst>
        </pc:spChg>
        <pc:spChg chg="add">
          <ac:chgData name="Jude Hadfield" userId="dd15f2cf38c45536" providerId="LiveId" clId="{12775B9E-707A-4F88-B76B-B25A36B67FF0}" dt="2020-04-27T15:58:45.304" v="2541"/>
          <ac:spMkLst>
            <pc:docMk/>
            <pc:sldMk cId="870377427" sldId="1175"/>
            <ac:spMk id="11" creationId="{0FEA8C2E-17DF-4D98-A967-7AF216A13FCF}"/>
          </ac:spMkLst>
        </pc:spChg>
        <pc:spChg chg="mod">
          <ac:chgData name="Jude Hadfield" userId="dd15f2cf38c45536" providerId="LiveId" clId="{12775B9E-707A-4F88-B76B-B25A36B67FF0}" dt="2020-06-08T13:30:58.928" v="5840" actId="20577"/>
          <ac:spMkLst>
            <pc:docMk/>
            <pc:sldMk cId="870377427" sldId="1175"/>
            <ac:spMk id="15" creationId="{30B7ACA0-D169-2945-BD63-E0622FEE9BDF}"/>
          </ac:spMkLst>
        </pc:spChg>
        <pc:spChg chg="mod">
          <ac:chgData name="Jude Hadfield" userId="dd15f2cf38c45536" providerId="LiveId" clId="{12775B9E-707A-4F88-B76B-B25A36B67FF0}" dt="2020-04-20T17:56:17.341" v="749" actId="113"/>
          <ac:spMkLst>
            <pc:docMk/>
            <pc:sldMk cId="870377427" sldId="1175"/>
            <ac:spMk id="27" creationId="{BB8358A7-6A23-4B9A-8D3B-9E2540122C7C}"/>
          </ac:spMkLst>
        </pc:spChg>
        <pc:picChg chg="add mod">
          <ac:chgData name="Jude Hadfield" userId="dd15f2cf38c45536" providerId="LiveId" clId="{12775B9E-707A-4F88-B76B-B25A36B67FF0}" dt="2020-04-20T18:46:29.909" v="963" actId="1076"/>
          <ac:picMkLst>
            <pc:docMk/>
            <pc:sldMk cId="870377427" sldId="1175"/>
            <ac:picMk id="2" creationId="{9D28C836-1857-4B96-A598-F3AB3240A897}"/>
          </ac:picMkLst>
        </pc:picChg>
        <pc:picChg chg="add mod">
          <ac:chgData name="Jude Hadfield" userId="dd15f2cf38c45536" providerId="LiveId" clId="{12775B9E-707A-4F88-B76B-B25A36B67FF0}" dt="2020-04-20T18:49:03.991" v="967" actId="14100"/>
          <ac:picMkLst>
            <pc:docMk/>
            <pc:sldMk cId="870377427" sldId="1175"/>
            <ac:picMk id="3" creationId="{B3466ABA-9EBD-4CB9-BB16-F94A8FC9396C}"/>
          </ac:picMkLst>
        </pc:picChg>
      </pc:sldChg>
      <pc:sldChg chg="addSp modSp add del mod modNotesTx">
        <pc:chgData name="Jude Hadfield" userId="dd15f2cf38c45536" providerId="LiveId" clId="{12775B9E-707A-4F88-B76B-B25A36B67FF0}" dt="2020-05-05T20:01:52.184" v="3637" actId="47"/>
        <pc:sldMkLst>
          <pc:docMk/>
          <pc:sldMk cId="3229917290" sldId="1176"/>
        </pc:sldMkLst>
        <pc:spChg chg="mod">
          <ac:chgData name="Jude Hadfield" userId="dd15f2cf38c45536" providerId="LiveId" clId="{12775B9E-707A-4F88-B76B-B25A36B67FF0}" dt="2020-04-28T10:52:45.438" v="3472" actId="403"/>
          <ac:spMkLst>
            <pc:docMk/>
            <pc:sldMk cId="3229917290" sldId="1176"/>
            <ac:spMk id="4" creationId="{979885A0-87AF-4A0A-B7F2-41ED63324EB8}"/>
          </ac:spMkLst>
        </pc:spChg>
        <pc:spChg chg="mod">
          <ac:chgData name="Jude Hadfield" userId="dd15f2cf38c45536" providerId="LiveId" clId="{12775B9E-707A-4F88-B76B-B25A36B67FF0}" dt="2020-04-28T10:52:45.438" v="3472" actId="403"/>
          <ac:spMkLst>
            <pc:docMk/>
            <pc:sldMk cId="3229917290" sldId="1176"/>
            <ac:spMk id="8" creationId="{0831EE57-FDD7-432A-A34A-CED236D54B45}"/>
          </ac:spMkLst>
        </pc:spChg>
        <pc:spChg chg="mod">
          <ac:chgData name="Jude Hadfield" userId="dd15f2cf38c45536" providerId="LiveId" clId="{12775B9E-707A-4F88-B76B-B25A36B67FF0}" dt="2020-04-28T11:02:20.879" v="3563" actId="14100"/>
          <ac:spMkLst>
            <pc:docMk/>
            <pc:sldMk cId="3229917290" sldId="1176"/>
            <ac:spMk id="15" creationId="{5D75903A-5027-45F1-9E99-3443C5EBCAEA}"/>
          </ac:spMkLst>
        </pc:spChg>
        <pc:spChg chg="mod">
          <ac:chgData name="Jude Hadfield" userId="dd15f2cf38c45536" providerId="LiveId" clId="{12775B9E-707A-4F88-B76B-B25A36B67FF0}" dt="2020-04-28T10:52:45.438" v="3472" actId="403"/>
          <ac:spMkLst>
            <pc:docMk/>
            <pc:sldMk cId="3229917290" sldId="1176"/>
            <ac:spMk id="18" creationId="{A8FCF5DA-CAAB-4ECC-AB58-6AD44CB8FDB5}"/>
          </ac:spMkLst>
        </pc:spChg>
        <pc:spChg chg="mod">
          <ac:chgData name="Jude Hadfield" userId="dd15f2cf38c45536" providerId="LiveId" clId="{12775B9E-707A-4F88-B76B-B25A36B67FF0}" dt="2020-04-28T10:52:45.438" v="3472" actId="403"/>
          <ac:spMkLst>
            <pc:docMk/>
            <pc:sldMk cId="3229917290" sldId="1176"/>
            <ac:spMk id="20" creationId="{CAD7FAF2-3C93-4D8C-B139-44B9AB4E14C8}"/>
          </ac:spMkLst>
        </pc:spChg>
        <pc:spChg chg="mod">
          <ac:chgData name="Jude Hadfield" userId="dd15f2cf38c45536" providerId="LiveId" clId="{12775B9E-707A-4F88-B76B-B25A36B67FF0}" dt="2020-04-28T10:52:45.438" v="3472" actId="403"/>
          <ac:spMkLst>
            <pc:docMk/>
            <pc:sldMk cId="3229917290" sldId="1176"/>
            <ac:spMk id="21" creationId="{C585F0CF-F5F8-4F41-8D83-A3569119952D}"/>
          </ac:spMkLst>
        </pc:spChg>
        <pc:spChg chg="add">
          <ac:chgData name="Jude Hadfield" userId="dd15f2cf38c45536" providerId="LiveId" clId="{12775B9E-707A-4F88-B76B-B25A36B67FF0}" dt="2020-04-27T16:00:10.526" v="2552"/>
          <ac:spMkLst>
            <pc:docMk/>
            <pc:sldMk cId="3229917290" sldId="1176"/>
            <ac:spMk id="22" creationId="{BADF60DE-51E9-43C3-9165-D0BF70070D86}"/>
          </ac:spMkLst>
        </pc:spChg>
        <pc:spChg chg="mod">
          <ac:chgData name="Jude Hadfield" userId="dd15f2cf38c45536" providerId="LiveId" clId="{12775B9E-707A-4F88-B76B-B25A36B67FF0}" dt="2020-04-28T10:52:45.438" v="3472" actId="403"/>
          <ac:spMkLst>
            <pc:docMk/>
            <pc:sldMk cId="3229917290" sldId="1176"/>
            <ac:spMk id="24" creationId="{B2BE0230-8112-4131-B04C-BFBD8F343E06}"/>
          </ac:spMkLst>
        </pc:spChg>
        <pc:picChg chg="add mod">
          <ac:chgData name="Jude Hadfield" userId="dd15f2cf38c45536" providerId="LiveId" clId="{12775B9E-707A-4F88-B76B-B25A36B67FF0}" dt="2020-04-28T10:37:22.373" v="3398" actId="1076"/>
          <ac:picMkLst>
            <pc:docMk/>
            <pc:sldMk cId="3229917290" sldId="1176"/>
            <ac:picMk id="5" creationId="{E2F7C3A1-D164-446A-9F7B-B5166F007F9D}"/>
          </ac:picMkLst>
        </pc:picChg>
      </pc:sldChg>
      <pc:sldChg chg="addSp modSp add del mod modNotesTx">
        <pc:chgData name="Jude Hadfield" userId="dd15f2cf38c45536" providerId="LiveId" clId="{12775B9E-707A-4F88-B76B-B25A36B67FF0}" dt="2020-05-05T20:01:52.759" v="3638" actId="47"/>
        <pc:sldMkLst>
          <pc:docMk/>
          <pc:sldMk cId="3877314691" sldId="1177"/>
        </pc:sldMkLst>
        <pc:spChg chg="mod">
          <ac:chgData name="Jude Hadfield" userId="dd15f2cf38c45536" providerId="LiveId" clId="{12775B9E-707A-4F88-B76B-B25A36B67FF0}" dt="2020-04-28T11:02:36.032" v="3568" actId="14100"/>
          <ac:spMkLst>
            <pc:docMk/>
            <pc:sldMk cId="3877314691" sldId="1177"/>
            <ac:spMk id="16" creationId="{499FF4F2-3E67-4941-82C0-DC742CA1160D}"/>
          </ac:spMkLst>
        </pc:spChg>
        <pc:spChg chg="mod">
          <ac:chgData name="Jude Hadfield" userId="dd15f2cf38c45536" providerId="LiveId" clId="{12775B9E-707A-4F88-B76B-B25A36B67FF0}" dt="2020-04-28T10:52:59.920" v="3473" actId="403"/>
          <ac:spMkLst>
            <pc:docMk/>
            <pc:sldMk cId="3877314691" sldId="1177"/>
            <ac:spMk id="19" creationId="{3A8E17CF-6F89-411B-8605-931392482FC3}"/>
          </ac:spMkLst>
        </pc:spChg>
        <pc:spChg chg="add">
          <ac:chgData name="Jude Hadfield" userId="dd15f2cf38c45536" providerId="LiveId" clId="{12775B9E-707A-4F88-B76B-B25A36B67FF0}" dt="2020-04-27T16:00:16.117" v="2553"/>
          <ac:spMkLst>
            <pc:docMk/>
            <pc:sldMk cId="3877314691" sldId="1177"/>
            <ac:spMk id="20" creationId="{99AD6C21-C724-4B9E-B535-5C5F51BB2CCA}"/>
          </ac:spMkLst>
        </pc:spChg>
        <pc:spChg chg="mod">
          <ac:chgData name="Jude Hadfield" userId="dd15f2cf38c45536" providerId="LiveId" clId="{12775B9E-707A-4F88-B76B-B25A36B67FF0}" dt="2020-04-28T10:52:59.920" v="3473" actId="403"/>
          <ac:spMkLst>
            <pc:docMk/>
            <pc:sldMk cId="3877314691" sldId="1177"/>
            <ac:spMk id="22" creationId="{C636B95A-F3D6-4D34-B6E4-7CB34A0A5744}"/>
          </ac:spMkLst>
        </pc:spChg>
        <pc:spChg chg="mod">
          <ac:chgData name="Jude Hadfield" userId="dd15f2cf38c45536" providerId="LiveId" clId="{12775B9E-707A-4F88-B76B-B25A36B67FF0}" dt="2020-04-28T10:52:59.920" v="3473" actId="403"/>
          <ac:spMkLst>
            <pc:docMk/>
            <pc:sldMk cId="3877314691" sldId="1177"/>
            <ac:spMk id="26" creationId="{6D4FFBBB-EACF-4029-8BF2-8A4B29C96819}"/>
          </ac:spMkLst>
        </pc:spChg>
        <pc:spChg chg="mod">
          <ac:chgData name="Jude Hadfield" userId="dd15f2cf38c45536" providerId="LiveId" clId="{12775B9E-707A-4F88-B76B-B25A36B67FF0}" dt="2020-04-28T10:52:59.920" v="3473" actId="403"/>
          <ac:spMkLst>
            <pc:docMk/>
            <pc:sldMk cId="3877314691" sldId="1177"/>
            <ac:spMk id="27" creationId="{AB5F1314-BA7A-4936-8EB3-54D6B0C6C80F}"/>
          </ac:spMkLst>
        </pc:spChg>
        <pc:spChg chg="mod">
          <ac:chgData name="Jude Hadfield" userId="dd15f2cf38c45536" providerId="LiveId" clId="{12775B9E-707A-4F88-B76B-B25A36B67FF0}" dt="2020-04-28T10:52:59.920" v="3473" actId="403"/>
          <ac:spMkLst>
            <pc:docMk/>
            <pc:sldMk cId="3877314691" sldId="1177"/>
            <ac:spMk id="29" creationId="{5A82836C-287C-4EAA-AD60-6C4EA6885E38}"/>
          </ac:spMkLst>
        </pc:spChg>
        <pc:spChg chg="mod">
          <ac:chgData name="Jude Hadfield" userId="dd15f2cf38c45536" providerId="LiveId" clId="{12775B9E-707A-4F88-B76B-B25A36B67FF0}" dt="2020-04-28T10:52:59.920" v="3473" actId="403"/>
          <ac:spMkLst>
            <pc:docMk/>
            <pc:sldMk cId="3877314691" sldId="1177"/>
            <ac:spMk id="30" creationId="{2C9BC8C2-EF8C-4CB8-B84A-03587C4473AC}"/>
          </ac:spMkLst>
        </pc:spChg>
      </pc:sldChg>
      <pc:sldChg chg="addSp modSp add del mod modNotesTx">
        <pc:chgData name="Jude Hadfield" userId="dd15f2cf38c45536" providerId="LiveId" clId="{12775B9E-707A-4F88-B76B-B25A36B67FF0}" dt="2020-05-05T20:01:53.419" v="3639" actId="47"/>
        <pc:sldMkLst>
          <pc:docMk/>
          <pc:sldMk cId="880143028" sldId="1178"/>
        </pc:sldMkLst>
        <pc:spChg chg="mod">
          <ac:chgData name="Jude Hadfield" userId="dd15f2cf38c45536" providerId="LiveId" clId="{12775B9E-707A-4F88-B76B-B25A36B67FF0}" dt="2020-04-28T10:53:17.373" v="3474" actId="403"/>
          <ac:spMkLst>
            <pc:docMk/>
            <pc:sldMk cId="880143028" sldId="1178"/>
            <ac:spMk id="15" creationId="{1907133B-22BD-49F5-ACA9-4C94E60FFE2D}"/>
          </ac:spMkLst>
        </pc:spChg>
        <pc:spChg chg="mod">
          <ac:chgData name="Jude Hadfield" userId="dd15f2cf38c45536" providerId="LiveId" clId="{12775B9E-707A-4F88-B76B-B25A36B67FF0}" dt="2020-04-28T10:53:17.373" v="3474" actId="403"/>
          <ac:spMkLst>
            <pc:docMk/>
            <pc:sldMk cId="880143028" sldId="1178"/>
            <ac:spMk id="19" creationId="{CCC70FFE-6E53-4122-B6A5-7345F0F9BA02}"/>
          </ac:spMkLst>
        </pc:spChg>
        <pc:spChg chg="add">
          <ac:chgData name="Jude Hadfield" userId="dd15f2cf38c45536" providerId="LiveId" clId="{12775B9E-707A-4F88-B76B-B25A36B67FF0}" dt="2020-04-27T16:00:22.183" v="2554"/>
          <ac:spMkLst>
            <pc:docMk/>
            <pc:sldMk cId="880143028" sldId="1178"/>
            <ac:spMk id="20" creationId="{B068D962-2BAE-4FDF-8464-DD34C6CEBA05}"/>
          </ac:spMkLst>
        </pc:spChg>
        <pc:spChg chg="mod ord">
          <ac:chgData name="Jude Hadfield" userId="dd15f2cf38c45536" providerId="LiveId" clId="{12775B9E-707A-4F88-B76B-B25A36B67FF0}" dt="2020-04-28T11:02:55.894" v="3574" actId="14100"/>
          <ac:spMkLst>
            <pc:docMk/>
            <pc:sldMk cId="880143028" sldId="1178"/>
            <ac:spMk id="21" creationId="{199026BF-DD37-4710-AAF0-E5C3AA45E257}"/>
          </ac:spMkLst>
        </pc:spChg>
        <pc:spChg chg="mod">
          <ac:chgData name="Jude Hadfield" userId="dd15f2cf38c45536" providerId="LiveId" clId="{12775B9E-707A-4F88-B76B-B25A36B67FF0}" dt="2020-04-28T10:53:17.373" v="3474" actId="403"/>
          <ac:spMkLst>
            <pc:docMk/>
            <pc:sldMk cId="880143028" sldId="1178"/>
            <ac:spMk id="22" creationId="{E2E7A1A2-5FC4-432E-AEB6-A1DBD136BD50}"/>
          </ac:spMkLst>
        </pc:spChg>
        <pc:spChg chg="mod">
          <ac:chgData name="Jude Hadfield" userId="dd15f2cf38c45536" providerId="LiveId" clId="{12775B9E-707A-4F88-B76B-B25A36B67FF0}" dt="2020-04-28T10:53:17.373" v="3474" actId="403"/>
          <ac:spMkLst>
            <pc:docMk/>
            <pc:sldMk cId="880143028" sldId="1178"/>
            <ac:spMk id="23" creationId="{FF59F909-182C-4E32-B8DA-5843C40F112D}"/>
          </ac:spMkLst>
        </pc:spChg>
        <pc:spChg chg="mod">
          <ac:chgData name="Jude Hadfield" userId="dd15f2cf38c45536" providerId="LiveId" clId="{12775B9E-707A-4F88-B76B-B25A36B67FF0}" dt="2020-04-28T10:53:17.373" v="3474" actId="403"/>
          <ac:spMkLst>
            <pc:docMk/>
            <pc:sldMk cId="880143028" sldId="1178"/>
            <ac:spMk id="29" creationId="{5A82836C-287C-4EAA-AD60-6C4EA6885E38}"/>
          </ac:spMkLst>
        </pc:spChg>
        <pc:spChg chg="mod">
          <ac:chgData name="Jude Hadfield" userId="dd15f2cf38c45536" providerId="LiveId" clId="{12775B9E-707A-4F88-B76B-B25A36B67FF0}" dt="2020-04-28T10:53:17.373" v="3474" actId="403"/>
          <ac:spMkLst>
            <pc:docMk/>
            <pc:sldMk cId="880143028" sldId="1178"/>
            <ac:spMk id="30" creationId="{2C9BC8C2-EF8C-4CB8-B84A-03587C4473AC}"/>
          </ac:spMkLst>
        </pc:spChg>
      </pc:sldChg>
      <pc:sldChg chg="addSp modSp add del mod modNotesTx">
        <pc:chgData name="Jude Hadfield" userId="dd15f2cf38c45536" providerId="LiveId" clId="{12775B9E-707A-4F88-B76B-B25A36B67FF0}" dt="2020-05-05T20:01:54.333" v="3640" actId="47"/>
        <pc:sldMkLst>
          <pc:docMk/>
          <pc:sldMk cId="3734337183" sldId="1179"/>
        </pc:sldMkLst>
        <pc:spChg chg="mod">
          <ac:chgData name="Jude Hadfield" userId="dd15f2cf38c45536" providerId="LiveId" clId="{12775B9E-707A-4F88-B76B-B25A36B67FF0}" dt="2020-04-28T10:53:28.394" v="3475" actId="403"/>
          <ac:spMkLst>
            <pc:docMk/>
            <pc:sldMk cId="3734337183" sldId="1179"/>
            <ac:spMk id="15" creationId="{1907133B-22BD-49F5-ACA9-4C94E60FFE2D}"/>
          </ac:spMkLst>
        </pc:spChg>
        <pc:spChg chg="add">
          <ac:chgData name="Jude Hadfield" userId="dd15f2cf38c45536" providerId="LiveId" clId="{12775B9E-707A-4F88-B76B-B25A36B67FF0}" dt="2020-04-27T16:00:28.331" v="2555"/>
          <ac:spMkLst>
            <pc:docMk/>
            <pc:sldMk cId="3734337183" sldId="1179"/>
            <ac:spMk id="16" creationId="{04A6F2A7-05D3-4D39-8EFB-B239779941E6}"/>
          </ac:spMkLst>
        </pc:spChg>
        <pc:spChg chg="mod">
          <ac:chgData name="Jude Hadfield" userId="dd15f2cf38c45536" providerId="LiveId" clId="{12775B9E-707A-4F88-B76B-B25A36B67FF0}" dt="2020-04-28T10:53:28.394" v="3475" actId="403"/>
          <ac:spMkLst>
            <pc:docMk/>
            <pc:sldMk cId="3734337183" sldId="1179"/>
            <ac:spMk id="19" creationId="{CCC70FFE-6E53-4122-B6A5-7345F0F9BA02}"/>
          </ac:spMkLst>
        </pc:spChg>
        <pc:spChg chg="mod ord">
          <ac:chgData name="Jude Hadfield" userId="dd15f2cf38c45536" providerId="LiveId" clId="{12775B9E-707A-4F88-B76B-B25A36B67FF0}" dt="2020-04-28T11:03:17.844" v="3580" actId="14100"/>
          <ac:spMkLst>
            <pc:docMk/>
            <pc:sldMk cId="3734337183" sldId="1179"/>
            <ac:spMk id="21" creationId="{199026BF-DD37-4710-AAF0-E5C3AA45E257}"/>
          </ac:spMkLst>
        </pc:spChg>
        <pc:spChg chg="mod">
          <ac:chgData name="Jude Hadfield" userId="dd15f2cf38c45536" providerId="LiveId" clId="{12775B9E-707A-4F88-B76B-B25A36B67FF0}" dt="2020-04-28T10:53:28.394" v="3475" actId="403"/>
          <ac:spMkLst>
            <pc:docMk/>
            <pc:sldMk cId="3734337183" sldId="1179"/>
            <ac:spMk id="29" creationId="{5A82836C-287C-4EAA-AD60-6C4EA6885E38}"/>
          </ac:spMkLst>
        </pc:spChg>
      </pc:sldChg>
      <pc:sldChg chg="addSp delSp modSp add del mod delAnim modAnim">
        <pc:chgData name="Jude Hadfield" userId="dd15f2cf38c45536" providerId="LiveId" clId="{12775B9E-707A-4F88-B76B-B25A36B67FF0}" dt="2020-04-28T10:57:08.076" v="3527" actId="47"/>
        <pc:sldMkLst>
          <pc:docMk/>
          <pc:sldMk cId="258314329" sldId="1180"/>
        </pc:sldMkLst>
        <pc:spChg chg="mod">
          <ac:chgData name="Jude Hadfield" userId="dd15f2cf38c45536" providerId="LiveId" clId="{12775B9E-707A-4F88-B76B-B25A36B67FF0}" dt="2020-04-28T10:54:39.775" v="3524" actId="14100"/>
          <ac:spMkLst>
            <pc:docMk/>
            <pc:sldMk cId="258314329" sldId="1180"/>
            <ac:spMk id="13" creationId="{D5CAC1B9-F45E-4C44-910C-5CE854F2DD9D}"/>
          </ac:spMkLst>
        </pc:spChg>
        <pc:spChg chg="mod">
          <ac:chgData name="Jude Hadfield" userId="dd15f2cf38c45536" providerId="LiveId" clId="{12775B9E-707A-4F88-B76B-B25A36B67FF0}" dt="2020-04-28T10:54:16.799" v="3519" actId="403"/>
          <ac:spMkLst>
            <pc:docMk/>
            <pc:sldMk cId="258314329" sldId="1180"/>
            <ac:spMk id="18" creationId="{0B5C0CA8-867D-4B14-A9B5-B149A8647C1A}"/>
          </ac:spMkLst>
        </pc:spChg>
        <pc:spChg chg="mod">
          <ac:chgData name="Jude Hadfield" userId="dd15f2cf38c45536" providerId="LiveId" clId="{12775B9E-707A-4F88-B76B-B25A36B67FF0}" dt="2020-04-28T10:54:25.643" v="3522" actId="14100"/>
          <ac:spMkLst>
            <pc:docMk/>
            <pc:sldMk cId="258314329" sldId="1180"/>
            <ac:spMk id="27" creationId="{8896AD55-61AC-4EE3-A856-374C09DA027E}"/>
          </ac:spMkLst>
        </pc:spChg>
        <pc:spChg chg="del">
          <ac:chgData name="Jude Hadfield" userId="dd15f2cf38c45536" providerId="LiveId" clId="{12775B9E-707A-4F88-B76B-B25A36B67FF0}" dt="2020-04-28T10:54:19.753" v="3520" actId="478"/>
          <ac:spMkLst>
            <pc:docMk/>
            <pc:sldMk cId="258314329" sldId="1180"/>
            <ac:spMk id="31" creationId="{8DA36D26-34E9-4F0C-9DF2-44E495DB4E47}"/>
          </ac:spMkLst>
        </pc:spChg>
        <pc:spChg chg="add">
          <ac:chgData name="Jude Hadfield" userId="dd15f2cf38c45536" providerId="LiveId" clId="{12775B9E-707A-4F88-B76B-B25A36B67FF0}" dt="2020-04-27T16:00:34.891" v="2556"/>
          <ac:spMkLst>
            <pc:docMk/>
            <pc:sldMk cId="258314329" sldId="1180"/>
            <ac:spMk id="47" creationId="{1ABE0A78-B36C-4CBA-AFAC-97607F09E463}"/>
          </ac:spMkLst>
        </pc:spChg>
        <pc:picChg chg="mod">
          <ac:chgData name="Jude Hadfield" userId="dd15f2cf38c45536" providerId="LiveId" clId="{12775B9E-707A-4F88-B76B-B25A36B67FF0}" dt="2020-04-28T10:54:34.263" v="3523" actId="1076"/>
          <ac:picMkLst>
            <pc:docMk/>
            <pc:sldMk cId="258314329" sldId="1180"/>
            <ac:picMk id="26" creationId="{CD25000A-4CC3-4505-85E6-F5389630BBAB}"/>
          </ac:picMkLst>
        </pc:picChg>
        <pc:picChg chg="mod">
          <ac:chgData name="Jude Hadfield" userId="dd15f2cf38c45536" providerId="LiveId" clId="{12775B9E-707A-4F88-B76B-B25A36B67FF0}" dt="2020-04-28T10:54:34.263" v="3523" actId="1076"/>
          <ac:picMkLst>
            <pc:docMk/>
            <pc:sldMk cId="258314329" sldId="1180"/>
            <ac:picMk id="29" creationId="{93EF8329-F0B2-4EC4-8B50-4BD953DCB858}"/>
          </ac:picMkLst>
        </pc:picChg>
        <pc:picChg chg="mod">
          <ac:chgData name="Jude Hadfield" userId="dd15f2cf38c45536" providerId="LiveId" clId="{12775B9E-707A-4F88-B76B-B25A36B67FF0}" dt="2020-04-28T10:54:34.263" v="3523" actId="1076"/>
          <ac:picMkLst>
            <pc:docMk/>
            <pc:sldMk cId="258314329" sldId="1180"/>
            <ac:picMk id="49" creationId="{3DF0D9C5-543C-45CC-90BF-21F8AD5E989A}"/>
          </ac:picMkLst>
        </pc:picChg>
      </pc:sldChg>
      <pc:sldChg chg="addSp modSp add del">
        <pc:chgData name="Jude Hadfield" userId="dd15f2cf38c45536" providerId="LiveId" clId="{12775B9E-707A-4F88-B76B-B25A36B67FF0}" dt="2020-04-28T10:57:09.577" v="3528" actId="47"/>
        <pc:sldMkLst>
          <pc:docMk/>
          <pc:sldMk cId="529835431" sldId="1181"/>
        </pc:sldMkLst>
        <pc:spChg chg="mod">
          <ac:chgData name="Jude Hadfield" userId="dd15f2cf38c45536" providerId="LiveId" clId="{12775B9E-707A-4F88-B76B-B25A36B67FF0}" dt="2020-04-28T10:55:13.465" v="3525" actId="403"/>
          <ac:spMkLst>
            <pc:docMk/>
            <pc:sldMk cId="529835431" sldId="1181"/>
            <ac:spMk id="13" creationId="{D5CAC1B9-F45E-4C44-910C-5CE854F2DD9D}"/>
          </ac:spMkLst>
        </pc:spChg>
        <pc:spChg chg="add">
          <ac:chgData name="Jude Hadfield" userId="dd15f2cf38c45536" providerId="LiveId" clId="{12775B9E-707A-4F88-B76B-B25A36B67FF0}" dt="2020-04-27T16:00:41.158" v="2557"/>
          <ac:spMkLst>
            <pc:docMk/>
            <pc:sldMk cId="529835431" sldId="1181"/>
            <ac:spMk id="51" creationId="{52C4EF84-DCC9-41DC-BFAF-AF8DDB33AE54}"/>
          </ac:spMkLst>
        </pc:spChg>
        <pc:spChg chg="mod">
          <ac:chgData name="Jude Hadfield" userId="dd15f2cf38c45536" providerId="LiveId" clId="{12775B9E-707A-4F88-B76B-B25A36B67FF0}" dt="2020-04-28T10:55:13.465" v="3525" actId="403"/>
          <ac:spMkLst>
            <pc:docMk/>
            <pc:sldMk cId="529835431" sldId="1181"/>
            <ac:spMk id="52" creationId="{FB2FCEB0-983B-4EBA-A736-EA58F82A5F96}"/>
          </ac:spMkLst>
        </pc:spChg>
        <pc:spChg chg="mod">
          <ac:chgData name="Jude Hadfield" userId="dd15f2cf38c45536" providerId="LiveId" clId="{12775B9E-707A-4F88-B76B-B25A36B67FF0}" dt="2020-04-28T10:55:13.465" v="3525" actId="403"/>
          <ac:spMkLst>
            <pc:docMk/>
            <pc:sldMk cId="529835431" sldId="1181"/>
            <ac:spMk id="54" creationId="{B6CC279B-D9D3-488D-8160-3476B17F735B}"/>
          </ac:spMkLst>
        </pc:spChg>
        <pc:spChg chg="mod">
          <ac:chgData name="Jude Hadfield" userId="dd15f2cf38c45536" providerId="LiveId" clId="{12775B9E-707A-4F88-B76B-B25A36B67FF0}" dt="2020-04-28T10:55:13.465" v="3525" actId="403"/>
          <ac:spMkLst>
            <pc:docMk/>
            <pc:sldMk cId="529835431" sldId="1181"/>
            <ac:spMk id="63" creationId="{5E0F87CF-7DDD-4395-A1A4-746968CD3DF4}"/>
          </ac:spMkLst>
        </pc:spChg>
      </pc:sldChg>
      <pc:sldChg chg="addSp modSp add del">
        <pc:chgData name="Jude Hadfield" userId="dd15f2cf38c45536" providerId="LiveId" clId="{12775B9E-707A-4F88-B76B-B25A36B67FF0}" dt="2020-04-28T10:57:10.429" v="3529" actId="47"/>
        <pc:sldMkLst>
          <pc:docMk/>
          <pc:sldMk cId="1197819032" sldId="1182"/>
        </pc:sldMkLst>
        <pc:spChg chg="mod">
          <ac:chgData name="Jude Hadfield" userId="dd15f2cf38c45536" providerId="LiveId" clId="{12775B9E-707A-4F88-B76B-B25A36B67FF0}" dt="2020-04-28T10:55:40.979" v="3526" actId="403"/>
          <ac:spMkLst>
            <pc:docMk/>
            <pc:sldMk cId="1197819032" sldId="1182"/>
            <ac:spMk id="13" creationId="{D5CAC1B9-F45E-4C44-910C-5CE854F2DD9D}"/>
          </ac:spMkLst>
        </pc:spChg>
        <pc:spChg chg="add">
          <ac:chgData name="Jude Hadfield" userId="dd15f2cf38c45536" providerId="LiveId" clId="{12775B9E-707A-4F88-B76B-B25A36B67FF0}" dt="2020-04-27T16:00:47.577" v="2558"/>
          <ac:spMkLst>
            <pc:docMk/>
            <pc:sldMk cId="1197819032" sldId="1182"/>
            <ac:spMk id="51" creationId="{33A4B5C1-591B-40B2-9467-ED022B7F05ED}"/>
          </ac:spMkLst>
        </pc:spChg>
        <pc:spChg chg="mod">
          <ac:chgData name="Jude Hadfield" userId="dd15f2cf38c45536" providerId="LiveId" clId="{12775B9E-707A-4F88-B76B-B25A36B67FF0}" dt="2020-04-28T10:55:40.979" v="3526" actId="403"/>
          <ac:spMkLst>
            <pc:docMk/>
            <pc:sldMk cId="1197819032" sldId="1182"/>
            <ac:spMk id="54" creationId="{B6CC279B-D9D3-488D-8160-3476B17F735B}"/>
          </ac:spMkLst>
        </pc:spChg>
        <pc:spChg chg="mod">
          <ac:chgData name="Jude Hadfield" userId="dd15f2cf38c45536" providerId="LiveId" clId="{12775B9E-707A-4F88-B76B-B25A36B67FF0}" dt="2020-04-28T10:55:40.979" v="3526" actId="403"/>
          <ac:spMkLst>
            <pc:docMk/>
            <pc:sldMk cId="1197819032" sldId="1182"/>
            <ac:spMk id="57" creationId="{8D4BE4C7-EED6-4DCF-AD9B-46A650C8E0A9}"/>
          </ac:spMkLst>
        </pc:spChg>
        <pc:spChg chg="mod">
          <ac:chgData name="Jude Hadfield" userId="dd15f2cf38c45536" providerId="LiveId" clId="{12775B9E-707A-4F88-B76B-B25A36B67FF0}" dt="2020-04-28T10:55:40.979" v="3526" actId="403"/>
          <ac:spMkLst>
            <pc:docMk/>
            <pc:sldMk cId="1197819032" sldId="1182"/>
            <ac:spMk id="63" creationId="{5E0F87CF-7DDD-4395-A1A4-746968CD3DF4}"/>
          </ac:spMkLst>
        </pc:spChg>
      </pc:sldChg>
      <pc:sldChg chg="addSp delSp modSp add mod ord delAnim modAnim modNotes modNotesTx">
        <pc:chgData name="Jude Hadfield" userId="dd15f2cf38c45536" providerId="LiveId" clId="{12775B9E-707A-4F88-B76B-B25A36B67FF0}" dt="2020-06-08T21:57:36.538" v="6086" actId="20577"/>
        <pc:sldMkLst>
          <pc:docMk/>
          <pc:sldMk cId="3115645426" sldId="1183"/>
        </pc:sldMkLst>
        <pc:spChg chg="add mod">
          <ac:chgData name="Jude Hadfield" userId="dd15f2cf38c45536" providerId="LiveId" clId="{12775B9E-707A-4F88-B76B-B25A36B67FF0}" dt="2020-06-07T22:00:27.723" v="5497" actId="1076"/>
          <ac:spMkLst>
            <pc:docMk/>
            <pc:sldMk cId="3115645426" sldId="1183"/>
            <ac:spMk id="2" creationId="{F3BDCFC3-D9F3-4BFA-9A71-7432602A6324}"/>
          </ac:spMkLst>
        </pc:spChg>
        <pc:spChg chg="mod">
          <ac:chgData name="Jude Hadfield" userId="dd15f2cf38c45536" providerId="LiveId" clId="{12775B9E-707A-4F88-B76B-B25A36B67FF0}" dt="2020-06-08T14:38:30.377" v="5951" actId="20577"/>
          <ac:spMkLst>
            <pc:docMk/>
            <pc:sldMk cId="3115645426" sldId="1183"/>
            <ac:spMk id="10" creationId="{C65ECCCA-541B-6747-BBA6-E7FAB693D6B1}"/>
          </ac:spMkLst>
        </pc:spChg>
        <pc:spChg chg="add del mod">
          <ac:chgData name="Jude Hadfield" userId="dd15f2cf38c45536" providerId="LiveId" clId="{12775B9E-707A-4F88-B76B-B25A36B67FF0}" dt="2020-06-07T21:59:52.841" v="5484" actId="478"/>
          <ac:spMkLst>
            <pc:docMk/>
            <pc:sldMk cId="3115645426" sldId="1183"/>
            <ac:spMk id="11" creationId="{D1BE79DC-7C7F-4721-9295-76AA4BE03743}"/>
          </ac:spMkLst>
        </pc:spChg>
        <pc:spChg chg="add mod">
          <ac:chgData name="Jude Hadfield" userId="dd15f2cf38c45536" providerId="LiveId" clId="{12775B9E-707A-4F88-B76B-B25A36B67FF0}" dt="2020-06-08T21:57:36.538" v="6086" actId="20577"/>
          <ac:spMkLst>
            <pc:docMk/>
            <pc:sldMk cId="3115645426" sldId="1183"/>
            <ac:spMk id="12" creationId="{62ADDEA2-D3CB-4B2F-AF68-84EDF59B873F}"/>
          </ac:spMkLst>
        </pc:spChg>
        <pc:spChg chg="add">
          <ac:chgData name="Jude Hadfield" userId="dd15f2cf38c45536" providerId="LiveId" clId="{12775B9E-707A-4F88-B76B-B25A36B67FF0}" dt="2020-04-27T15:58:35.059" v="2539"/>
          <ac:spMkLst>
            <pc:docMk/>
            <pc:sldMk cId="3115645426" sldId="1183"/>
            <ac:spMk id="13" creationId="{F75BEEA4-2C8B-4261-8BD1-EBDEDEC47246}"/>
          </ac:spMkLst>
        </pc:spChg>
        <pc:spChg chg="mod">
          <ac:chgData name="Jude Hadfield" userId="dd15f2cf38c45536" providerId="LiveId" clId="{12775B9E-707A-4F88-B76B-B25A36B67FF0}" dt="2020-06-08T08:39:12.528" v="5757" actId="20577"/>
          <ac:spMkLst>
            <pc:docMk/>
            <pc:sldMk cId="3115645426" sldId="1183"/>
            <ac:spMk id="14" creationId="{898E861F-C98E-8E43-B221-168B55957E03}"/>
          </ac:spMkLst>
        </pc:spChg>
        <pc:spChg chg="mod">
          <ac:chgData name="Jude Hadfield" userId="dd15f2cf38c45536" providerId="LiveId" clId="{12775B9E-707A-4F88-B76B-B25A36B67FF0}" dt="2020-06-08T17:43:30.656" v="6037" actId="20577"/>
          <ac:spMkLst>
            <pc:docMk/>
            <pc:sldMk cId="3115645426" sldId="1183"/>
            <ac:spMk id="15" creationId="{30B7ACA0-D169-2945-BD63-E0622FEE9BDF}"/>
          </ac:spMkLst>
        </pc:spChg>
        <pc:spChg chg="add mod">
          <ac:chgData name="Jude Hadfield" userId="dd15f2cf38c45536" providerId="LiveId" clId="{12775B9E-707A-4F88-B76B-B25A36B67FF0}" dt="2020-06-07T22:06:46.888" v="5578" actId="20577"/>
          <ac:spMkLst>
            <pc:docMk/>
            <pc:sldMk cId="3115645426" sldId="1183"/>
            <ac:spMk id="17" creationId="{DCD1603D-57FB-4A0D-987D-BEF880B0AEFB}"/>
          </ac:spMkLst>
        </pc:spChg>
        <pc:spChg chg="del">
          <ac:chgData name="Jude Hadfield" userId="dd15f2cf38c45536" providerId="LiveId" clId="{12775B9E-707A-4F88-B76B-B25A36B67FF0}" dt="2020-04-21T17:55:27.008" v="1394" actId="478"/>
          <ac:spMkLst>
            <pc:docMk/>
            <pc:sldMk cId="3115645426" sldId="1183"/>
            <ac:spMk id="27" creationId="{BB8358A7-6A23-4B9A-8D3B-9E2540122C7C}"/>
          </ac:spMkLst>
        </pc:spChg>
        <pc:picChg chg="del">
          <ac:chgData name="Jude Hadfield" userId="dd15f2cf38c45536" providerId="LiveId" clId="{12775B9E-707A-4F88-B76B-B25A36B67FF0}" dt="2020-04-21T17:55:30.260" v="1395" actId="478"/>
          <ac:picMkLst>
            <pc:docMk/>
            <pc:sldMk cId="3115645426" sldId="1183"/>
            <ac:picMk id="2" creationId="{25AF7E73-7E66-48E1-A067-69EAC5D20632}"/>
          </ac:picMkLst>
        </pc:picChg>
        <pc:picChg chg="add del mod">
          <ac:chgData name="Jude Hadfield" userId="dd15f2cf38c45536" providerId="LiveId" clId="{12775B9E-707A-4F88-B76B-B25A36B67FF0}" dt="2020-06-07T21:59:48.918" v="5483" actId="478"/>
          <ac:picMkLst>
            <pc:docMk/>
            <pc:sldMk cId="3115645426" sldId="1183"/>
            <ac:picMk id="3" creationId="{3A863A75-4E59-4EA8-93A3-DE8D49BCF79A}"/>
          </ac:picMkLst>
        </pc:picChg>
        <pc:picChg chg="add mod modCrop">
          <ac:chgData name="Jude Hadfield" userId="dd15f2cf38c45536" providerId="LiveId" clId="{12775B9E-707A-4F88-B76B-B25A36B67FF0}" dt="2020-06-07T22:07:27.233" v="5591"/>
          <ac:picMkLst>
            <pc:docMk/>
            <pc:sldMk cId="3115645426" sldId="1183"/>
            <ac:picMk id="4" creationId="{7A5B6AE2-4690-4A4C-84CC-7851317C24BB}"/>
          </ac:picMkLst>
        </pc:picChg>
        <pc:picChg chg="add mod modCrop">
          <ac:chgData name="Jude Hadfield" userId="dd15f2cf38c45536" providerId="LiveId" clId="{12775B9E-707A-4F88-B76B-B25A36B67FF0}" dt="2020-06-07T22:06:07.623" v="5566" actId="1076"/>
          <ac:picMkLst>
            <pc:docMk/>
            <pc:sldMk cId="3115645426" sldId="1183"/>
            <ac:picMk id="16" creationId="{8BC58EE2-263C-4CA7-AFCF-64C43BDEBEF3}"/>
          </ac:picMkLst>
        </pc:picChg>
      </pc:sldChg>
      <pc:sldChg chg="addSp delSp modSp add mod modNotesTx">
        <pc:chgData name="Jude Hadfield" userId="dd15f2cf38c45536" providerId="LiveId" clId="{12775B9E-707A-4F88-B76B-B25A36B67FF0}" dt="2020-06-09T08:16:46.323" v="6107" actId="20577"/>
        <pc:sldMkLst>
          <pc:docMk/>
          <pc:sldMk cId="3139970625" sldId="1184"/>
        </pc:sldMkLst>
        <pc:spChg chg="add">
          <ac:chgData name="Jude Hadfield" userId="dd15f2cf38c45536" providerId="LiveId" clId="{12775B9E-707A-4F88-B76B-B25A36B67FF0}" dt="2020-04-27T15:58:50.138" v="2542"/>
          <ac:spMkLst>
            <pc:docMk/>
            <pc:sldMk cId="3139970625" sldId="1184"/>
            <ac:spMk id="8" creationId="{F6D4B3C0-A05B-4FF5-AA99-AC18E03726E7}"/>
          </ac:spMkLst>
        </pc:spChg>
        <pc:spChg chg="mod">
          <ac:chgData name="Jude Hadfield" userId="dd15f2cf38c45536" providerId="LiveId" clId="{12775B9E-707A-4F88-B76B-B25A36B67FF0}" dt="2020-06-09T08:16:46.323" v="6107" actId="20577"/>
          <ac:spMkLst>
            <pc:docMk/>
            <pc:sldMk cId="3139970625" sldId="1184"/>
            <ac:spMk id="10" creationId="{C65ECCCA-541B-6747-BBA6-E7FAB693D6B1}"/>
          </ac:spMkLst>
        </pc:spChg>
        <pc:spChg chg="mod">
          <ac:chgData name="Jude Hadfield" userId="dd15f2cf38c45536" providerId="LiveId" clId="{12775B9E-707A-4F88-B76B-B25A36B67FF0}" dt="2020-06-08T13:31:04.688" v="5842" actId="20577"/>
          <ac:spMkLst>
            <pc:docMk/>
            <pc:sldMk cId="3139970625" sldId="1184"/>
            <ac:spMk id="15" creationId="{30B7ACA0-D169-2945-BD63-E0622FEE9BDF}"/>
          </ac:spMkLst>
        </pc:spChg>
        <pc:spChg chg="mod">
          <ac:chgData name="Jude Hadfield" userId="dd15f2cf38c45536" providerId="LiveId" clId="{12775B9E-707A-4F88-B76B-B25A36B67FF0}" dt="2020-05-20T20:09:59.479" v="4422" actId="20577"/>
          <ac:spMkLst>
            <pc:docMk/>
            <pc:sldMk cId="3139970625" sldId="1184"/>
            <ac:spMk id="27" creationId="{BB8358A7-6A23-4B9A-8D3B-9E2540122C7C}"/>
          </ac:spMkLst>
        </pc:spChg>
        <pc:picChg chg="del">
          <ac:chgData name="Jude Hadfield" userId="dd15f2cf38c45536" providerId="LiveId" clId="{12775B9E-707A-4F88-B76B-B25A36B67FF0}" dt="2020-04-27T12:11:40.752" v="2428" actId="478"/>
          <ac:picMkLst>
            <pc:docMk/>
            <pc:sldMk cId="3139970625" sldId="1184"/>
            <ac:picMk id="2" creationId="{9D28C836-1857-4B96-A598-F3AB3240A897}"/>
          </ac:picMkLst>
        </pc:picChg>
        <pc:picChg chg="del">
          <ac:chgData name="Jude Hadfield" userId="dd15f2cf38c45536" providerId="LiveId" clId="{12775B9E-707A-4F88-B76B-B25A36B67FF0}" dt="2020-04-27T12:11:42.628" v="2429" actId="478"/>
          <ac:picMkLst>
            <pc:docMk/>
            <pc:sldMk cId="3139970625" sldId="1184"/>
            <ac:picMk id="3" creationId="{B3466ABA-9EBD-4CB9-BB16-F94A8FC9396C}"/>
          </ac:picMkLst>
        </pc:picChg>
      </pc:sldChg>
      <pc:sldChg chg="addSp delSp modSp add mod">
        <pc:chgData name="Jude Hadfield" userId="dd15f2cf38c45536" providerId="LiveId" clId="{12775B9E-707A-4F88-B76B-B25A36B67FF0}" dt="2020-06-08T21:34:21.451" v="6071"/>
        <pc:sldMkLst>
          <pc:docMk/>
          <pc:sldMk cId="1609766301" sldId="1185"/>
        </pc:sldMkLst>
        <pc:spChg chg="mod">
          <ac:chgData name="Jude Hadfield" userId="dd15f2cf38c45536" providerId="LiveId" clId="{12775B9E-707A-4F88-B76B-B25A36B67FF0}" dt="2020-05-04T15:27:08.509" v="3629" actId="20577"/>
          <ac:spMkLst>
            <pc:docMk/>
            <pc:sldMk cId="1609766301" sldId="1185"/>
            <ac:spMk id="5" creationId="{C6F83758-BF03-4C87-A167-2C9615863AA5}"/>
          </ac:spMkLst>
        </pc:spChg>
        <pc:graphicFrameChg chg="add del mod modGraphic">
          <ac:chgData name="Jude Hadfield" userId="dd15f2cf38c45536" providerId="LiveId" clId="{12775B9E-707A-4F88-B76B-B25A36B67FF0}" dt="2020-06-08T21:34:20.729" v="6070" actId="478"/>
          <ac:graphicFrameMkLst>
            <pc:docMk/>
            <pc:sldMk cId="1609766301" sldId="1185"/>
            <ac:graphicFrameMk id="7" creationId="{8E1A4626-8601-4F4F-AF32-57F7D697D194}"/>
          </ac:graphicFrameMkLst>
        </pc:graphicFrameChg>
        <pc:graphicFrameChg chg="add del mod modGraphic">
          <ac:chgData name="Jude Hadfield" userId="dd15f2cf38c45536" providerId="LiveId" clId="{12775B9E-707A-4F88-B76B-B25A36B67FF0}" dt="2020-06-08T17:38:43.473" v="6023" actId="478"/>
          <ac:graphicFrameMkLst>
            <pc:docMk/>
            <pc:sldMk cId="1609766301" sldId="1185"/>
            <ac:graphicFrameMk id="7" creationId="{C01FAC2E-99CF-4FD2-8ADB-0CCB2C0246FB}"/>
          </ac:graphicFrameMkLst>
        </pc:graphicFrameChg>
        <pc:graphicFrameChg chg="add del mod modGraphic">
          <ac:chgData name="Jude Hadfield" userId="dd15f2cf38c45536" providerId="LiveId" clId="{12775B9E-707A-4F88-B76B-B25A36B67FF0}" dt="2020-06-07T22:28:01.044" v="5692" actId="478"/>
          <ac:graphicFrameMkLst>
            <pc:docMk/>
            <pc:sldMk cId="1609766301" sldId="1185"/>
            <ac:graphicFrameMk id="7" creationId="{C868943B-4E9B-4716-834A-C90932C0FF35}"/>
          </ac:graphicFrameMkLst>
        </pc:graphicFrameChg>
        <pc:graphicFrameChg chg="add del mod modGraphic">
          <ac:chgData name="Jude Hadfield" userId="dd15f2cf38c45536" providerId="LiveId" clId="{12775B9E-707A-4F88-B76B-B25A36B67FF0}" dt="2020-06-08T20:48:48.607" v="6067" actId="478"/>
          <ac:graphicFrameMkLst>
            <pc:docMk/>
            <pc:sldMk cId="1609766301" sldId="1185"/>
            <ac:graphicFrameMk id="8" creationId="{4CF0CA2C-3C9C-4C80-AF8A-7335CE5C6D75}"/>
          </ac:graphicFrameMkLst>
        </pc:graphicFrameChg>
        <pc:graphicFrameChg chg="add del mod modGraphic">
          <ac:chgData name="Jude Hadfield" userId="dd15f2cf38c45536" providerId="LiveId" clId="{12775B9E-707A-4F88-B76B-B25A36B67FF0}" dt="2020-06-08T16:05:39.770" v="5998" actId="478"/>
          <ac:graphicFrameMkLst>
            <pc:docMk/>
            <pc:sldMk cId="1609766301" sldId="1185"/>
            <ac:graphicFrameMk id="8" creationId="{F1B81E71-9674-4C55-B711-AF8903C2B350}"/>
          </ac:graphicFrameMkLst>
        </pc:graphicFrameChg>
        <pc:graphicFrameChg chg="add mod">
          <ac:chgData name="Jude Hadfield" userId="dd15f2cf38c45536" providerId="LiveId" clId="{12775B9E-707A-4F88-B76B-B25A36B67FF0}" dt="2020-06-08T21:34:21.451" v="6071"/>
          <ac:graphicFrameMkLst>
            <pc:docMk/>
            <pc:sldMk cId="1609766301" sldId="1185"/>
            <ac:graphicFrameMk id="11" creationId="{6FB6D306-202E-4102-B32D-CB3C4851E688}"/>
          </ac:graphicFrameMkLst>
        </pc:graphicFrameChg>
        <pc:graphicFrameChg chg="del mod modGraphic">
          <ac:chgData name="Jude Hadfield" userId="dd15f2cf38c45536" providerId="LiveId" clId="{12775B9E-707A-4F88-B76B-B25A36B67FF0}" dt="2020-05-20T13:32:24.262" v="4398" actId="478"/>
          <ac:graphicFrameMkLst>
            <pc:docMk/>
            <pc:sldMk cId="1609766301" sldId="1185"/>
            <ac:graphicFrameMk id="11" creationId="{8B44C248-97EE-4252-807F-4C1BA05F804E}"/>
          </ac:graphicFrameMkLst>
        </pc:graphicFrameChg>
      </pc:sldChg>
      <pc:sldChg chg="add del">
        <pc:chgData name="Jude Hadfield" userId="dd15f2cf38c45536" providerId="LiveId" clId="{12775B9E-707A-4F88-B76B-B25A36B67FF0}" dt="2020-05-18T20:16:04.114" v="3891" actId="47"/>
        <pc:sldMkLst>
          <pc:docMk/>
          <pc:sldMk cId="2990159604" sldId="1186"/>
        </pc:sldMkLst>
      </pc:sldChg>
      <pc:sldChg chg="delSp modSp add mod delAnim modNotes modNotesTx">
        <pc:chgData name="Jude Hadfield" userId="dd15f2cf38c45536" providerId="LiveId" clId="{12775B9E-707A-4F88-B76B-B25A36B67FF0}" dt="2020-06-08T15:32:28.974" v="5967" actId="20577"/>
        <pc:sldMkLst>
          <pc:docMk/>
          <pc:sldMk cId="1224908032" sldId="1187"/>
        </pc:sldMkLst>
        <pc:spChg chg="mod">
          <ac:chgData name="Jude Hadfield" userId="dd15f2cf38c45536" providerId="LiveId" clId="{12775B9E-707A-4F88-B76B-B25A36B67FF0}" dt="2020-05-18T20:15:52.024" v="3888" actId="20577"/>
          <ac:spMkLst>
            <pc:docMk/>
            <pc:sldMk cId="1224908032" sldId="1187"/>
            <ac:spMk id="19" creationId="{5779BAD4-55BB-4929-B622-E0666F4B6BA4}"/>
          </ac:spMkLst>
        </pc:spChg>
        <pc:spChg chg="del">
          <ac:chgData name="Jude Hadfield" userId="dd15f2cf38c45536" providerId="LiveId" clId="{12775B9E-707A-4F88-B76B-B25A36B67FF0}" dt="2020-06-08T15:32:11.756" v="5962" actId="478"/>
          <ac:spMkLst>
            <pc:docMk/>
            <pc:sldMk cId="1224908032" sldId="1187"/>
            <ac:spMk id="22" creationId="{0DAEF1CE-60B0-45EE-908E-2E9E571752BC}"/>
          </ac:spMkLst>
        </pc:spChg>
        <pc:spChg chg="mod">
          <ac:chgData name="Jude Hadfield" userId="dd15f2cf38c45536" providerId="LiveId" clId="{12775B9E-707A-4F88-B76B-B25A36B67FF0}" dt="2020-06-07T21:15:26.137" v="5399"/>
          <ac:spMkLst>
            <pc:docMk/>
            <pc:sldMk cId="1224908032" sldId="1187"/>
            <ac:spMk id="29" creationId="{320CE8B6-3700-AC41-BDB8-785348655E54}"/>
          </ac:spMkLst>
        </pc:spChg>
        <pc:spChg chg="mod">
          <ac:chgData name="Jude Hadfield" userId="dd15f2cf38c45536" providerId="LiveId" clId="{12775B9E-707A-4F88-B76B-B25A36B67FF0}" dt="2020-06-08T15:32:28.974" v="5967" actId="20577"/>
          <ac:spMkLst>
            <pc:docMk/>
            <pc:sldMk cId="1224908032" sldId="1187"/>
            <ac:spMk id="36" creationId="{F94389A3-A650-4C1B-BFA5-BC0514B19209}"/>
          </ac:spMkLst>
        </pc:spChg>
        <pc:picChg chg="mod">
          <ac:chgData name="Jude Hadfield" userId="dd15f2cf38c45536" providerId="LiveId" clId="{12775B9E-707A-4F88-B76B-B25A36B67FF0}" dt="2020-06-08T15:32:21.430" v="5963" actId="1076"/>
          <ac:picMkLst>
            <pc:docMk/>
            <pc:sldMk cId="1224908032" sldId="1187"/>
            <ac:picMk id="2" creationId="{D1EA0A88-C054-4CAB-873D-B8C4ADDBEA1C}"/>
          </ac:picMkLst>
        </pc:picChg>
        <pc:picChg chg="mod">
          <ac:chgData name="Jude Hadfield" userId="dd15f2cf38c45536" providerId="LiveId" clId="{12775B9E-707A-4F88-B76B-B25A36B67FF0}" dt="2020-06-08T15:32:24.388" v="5965" actId="1076"/>
          <ac:picMkLst>
            <pc:docMk/>
            <pc:sldMk cId="1224908032" sldId="1187"/>
            <ac:picMk id="23" creationId="{25FECD31-7DC2-4025-9BB3-CAAAC316EE08}"/>
          </ac:picMkLst>
        </pc:picChg>
        <pc:picChg chg="mod">
          <ac:chgData name="Jude Hadfield" userId="dd15f2cf38c45536" providerId="LiveId" clId="{12775B9E-707A-4F88-B76B-B25A36B67FF0}" dt="2020-06-08T15:32:23.002" v="5964" actId="1076"/>
          <ac:picMkLst>
            <pc:docMk/>
            <pc:sldMk cId="1224908032" sldId="1187"/>
            <ac:picMk id="24" creationId="{DF3519B9-AA3C-48D6-95BB-0005A09E3933}"/>
          </ac:picMkLst>
        </pc:picChg>
      </pc:sldChg>
      <pc:sldChg chg="addSp delSp modSp add mod modAnim modNotes modNotesTx">
        <pc:chgData name="Jude Hadfield" userId="dd15f2cf38c45536" providerId="LiveId" clId="{12775B9E-707A-4F88-B76B-B25A36B67FF0}" dt="2020-06-07T21:31:45.070" v="5425"/>
        <pc:sldMkLst>
          <pc:docMk/>
          <pc:sldMk cId="370860658" sldId="1188"/>
        </pc:sldMkLst>
        <pc:spChg chg="mod">
          <ac:chgData name="Jude Hadfield" userId="dd15f2cf38c45536" providerId="LiveId" clId="{12775B9E-707A-4F88-B76B-B25A36B67FF0}" dt="2020-06-07T21:31:22.836" v="5416" actId="1076"/>
          <ac:spMkLst>
            <pc:docMk/>
            <pc:sldMk cId="370860658" sldId="1188"/>
            <ac:spMk id="12" creationId="{0A86E09B-5E3B-4147-9F2B-792B0050C31C}"/>
          </ac:spMkLst>
        </pc:spChg>
        <pc:spChg chg="mod">
          <ac:chgData name="Jude Hadfield" userId="dd15f2cf38c45536" providerId="LiveId" clId="{12775B9E-707A-4F88-B76B-B25A36B67FF0}" dt="2020-05-18T21:17:34.089" v="3992" actId="1076"/>
          <ac:spMkLst>
            <pc:docMk/>
            <pc:sldMk cId="370860658" sldId="1188"/>
            <ac:spMk id="13" creationId="{3BD899BA-24D0-4C1A-BCEA-CFFA4B7C96D2}"/>
          </ac:spMkLst>
        </pc:spChg>
        <pc:spChg chg="mod">
          <ac:chgData name="Jude Hadfield" userId="dd15f2cf38c45536" providerId="LiveId" clId="{12775B9E-707A-4F88-B76B-B25A36B67FF0}" dt="2020-06-07T21:15:26.137" v="5399"/>
          <ac:spMkLst>
            <pc:docMk/>
            <pc:sldMk cId="370860658" sldId="1188"/>
            <ac:spMk id="20" creationId="{ECA809B1-74B1-455C-9278-7377D542B8F8}"/>
          </ac:spMkLst>
        </pc:spChg>
        <pc:spChg chg="mod">
          <ac:chgData name="Jude Hadfield" userId="dd15f2cf38c45536" providerId="LiveId" clId="{12775B9E-707A-4F88-B76B-B25A36B67FF0}" dt="2020-05-18T21:17:02.398" v="3984" actId="14100"/>
          <ac:spMkLst>
            <pc:docMk/>
            <pc:sldMk cId="370860658" sldId="1188"/>
            <ac:spMk id="22" creationId="{0DAEF1CE-60B0-45EE-908E-2E9E571752BC}"/>
          </ac:spMkLst>
        </pc:spChg>
        <pc:spChg chg="mod">
          <ac:chgData name="Jude Hadfield" userId="dd15f2cf38c45536" providerId="LiveId" clId="{12775B9E-707A-4F88-B76B-B25A36B67FF0}" dt="2020-06-07T21:15:26.137" v="5399"/>
          <ac:spMkLst>
            <pc:docMk/>
            <pc:sldMk cId="370860658" sldId="1188"/>
            <ac:spMk id="29" creationId="{320CE8B6-3700-AC41-BDB8-785348655E54}"/>
          </ac:spMkLst>
        </pc:spChg>
        <pc:spChg chg="mod">
          <ac:chgData name="Jude Hadfield" userId="dd15f2cf38c45536" providerId="LiveId" clId="{12775B9E-707A-4F88-B76B-B25A36B67FF0}" dt="2020-06-07T21:31:19.899" v="5415" actId="14100"/>
          <ac:spMkLst>
            <pc:docMk/>
            <pc:sldMk cId="370860658" sldId="1188"/>
            <ac:spMk id="36" creationId="{F94389A3-A650-4C1B-BFA5-BC0514B19209}"/>
          </ac:spMkLst>
        </pc:spChg>
        <pc:picChg chg="mod">
          <ac:chgData name="Jude Hadfield" userId="dd15f2cf38c45536" providerId="LiveId" clId="{12775B9E-707A-4F88-B76B-B25A36B67FF0}" dt="2020-05-18T21:17:39.835" v="3993" actId="1076"/>
          <ac:picMkLst>
            <pc:docMk/>
            <pc:sldMk cId="370860658" sldId="1188"/>
            <ac:picMk id="2" creationId="{E00CA90D-08B4-4A3A-9D27-58146B2AA6C5}"/>
          </ac:picMkLst>
        </pc:picChg>
        <pc:picChg chg="mod">
          <ac:chgData name="Jude Hadfield" userId="dd15f2cf38c45536" providerId="LiveId" clId="{12775B9E-707A-4F88-B76B-B25A36B67FF0}" dt="2020-05-18T21:17:42.904" v="3994" actId="1076"/>
          <ac:picMkLst>
            <pc:docMk/>
            <pc:sldMk cId="370860658" sldId="1188"/>
            <ac:picMk id="3" creationId="{D30DEA5D-2C33-474C-A70B-AC38B9004DED}"/>
          </ac:picMkLst>
        </pc:picChg>
        <pc:picChg chg="add del mod">
          <ac:chgData name="Jude Hadfield" userId="dd15f2cf38c45536" providerId="LiveId" clId="{12775B9E-707A-4F88-B76B-B25A36B67FF0}" dt="2020-05-18T21:18:26.394" v="3996" actId="478"/>
          <ac:picMkLst>
            <pc:docMk/>
            <pc:sldMk cId="370860658" sldId="1188"/>
            <ac:picMk id="4" creationId="{F5FC2ED1-A6C3-4E1E-A29C-54CD41728F7C}"/>
          </ac:picMkLst>
        </pc:picChg>
      </pc:sldChg>
      <pc:sldChg chg="delSp modSp add mod delAnim">
        <pc:chgData name="Jude Hadfield" userId="dd15f2cf38c45536" providerId="LiveId" clId="{12775B9E-707A-4F88-B76B-B25A36B67FF0}" dt="2020-06-09T08:15:29.319" v="6105" actId="6549"/>
        <pc:sldMkLst>
          <pc:docMk/>
          <pc:sldMk cId="555383110" sldId="1189"/>
        </pc:sldMkLst>
        <pc:spChg chg="del">
          <ac:chgData name="Jude Hadfield" userId="dd15f2cf38c45536" providerId="LiveId" clId="{12775B9E-707A-4F88-B76B-B25A36B67FF0}" dt="2020-06-08T13:30:29.005" v="5830" actId="478"/>
          <ac:spMkLst>
            <pc:docMk/>
            <pc:sldMk cId="555383110" sldId="1189"/>
            <ac:spMk id="9" creationId="{DA1FE19F-0758-480B-8949-C3B3D35221F7}"/>
          </ac:spMkLst>
        </pc:spChg>
        <pc:spChg chg="mod">
          <ac:chgData name="Jude Hadfield" userId="dd15f2cf38c45536" providerId="LiveId" clId="{12775B9E-707A-4F88-B76B-B25A36B67FF0}" dt="2020-06-08T17:32:20.173" v="6014" actId="20577"/>
          <ac:spMkLst>
            <pc:docMk/>
            <pc:sldMk cId="555383110" sldId="1189"/>
            <ac:spMk id="10" creationId="{C65ECCCA-541B-6747-BBA6-E7FAB693D6B1}"/>
          </ac:spMkLst>
        </pc:spChg>
        <pc:spChg chg="mod">
          <ac:chgData name="Jude Hadfield" userId="dd15f2cf38c45536" providerId="LiveId" clId="{12775B9E-707A-4F88-B76B-B25A36B67FF0}" dt="2020-06-08T17:44:00.252" v="6045" actId="20577"/>
          <ac:spMkLst>
            <pc:docMk/>
            <pc:sldMk cId="555383110" sldId="1189"/>
            <ac:spMk id="15" creationId="{30B7ACA0-D169-2945-BD63-E0622FEE9BDF}"/>
          </ac:spMkLst>
        </pc:spChg>
        <pc:spChg chg="mod">
          <ac:chgData name="Jude Hadfield" userId="dd15f2cf38c45536" providerId="LiveId" clId="{12775B9E-707A-4F88-B76B-B25A36B67FF0}" dt="2020-06-09T08:15:29.319" v="6105" actId="6549"/>
          <ac:spMkLst>
            <pc:docMk/>
            <pc:sldMk cId="555383110" sldId="1189"/>
            <ac:spMk id="17" creationId="{FD0104BA-AE70-44CD-806A-B7CC8269F01A}"/>
          </ac:spMkLst>
        </pc:spChg>
        <pc:spChg chg="del">
          <ac:chgData name="Jude Hadfield" userId="dd15f2cf38c45536" providerId="LiveId" clId="{12775B9E-707A-4F88-B76B-B25A36B67FF0}" dt="2020-06-08T13:30:26.390" v="5829" actId="478"/>
          <ac:spMkLst>
            <pc:docMk/>
            <pc:sldMk cId="555383110" sldId="1189"/>
            <ac:spMk id="27" creationId="{BB8358A7-6A23-4B9A-8D3B-9E2540122C7C}"/>
          </ac:spMkLst>
        </pc:spChg>
        <pc:picChg chg="del">
          <ac:chgData name="Jude Hadfield" userId="dd15f2cf38c45536" providerId="LiveId" clId="{12775B9E-707A-4F88-B76B-B25A36B67FF0}" dt="2020-06-08T13:30:32.151" v="5832" actId="478"/>
          <ac:picMkLst>
            <pc:docMk/>
            <pc:sldMk cId="555383110" sldId="1189"/>
            <ac:picMk id="3" creationId="{54550459-3B61-4E24-92D4-B681CC9B4442}"/>
          </ac:picMkLst>
        </pc:picChg>
        <pc:picChg chg="del">
          <ac:chgData name="Jude Hadfield" userId="dd15f2cf38c45536" providerId="LiveId" clId="{12775B9E-707A-4F88-B76B-B25A36B67FF0}" dt="2020-06-08T13:30:30.454" v="5831" actId="478"/>
          <ac:picMkLst>
            <pc:docMk/>
            <pc:sldMk cId="555383110" sldId="1189"/>
            <ac:picMk id="4" creationId="{7BA380FA-BDCD-4343-B9D3-CBFA095A7B1E}"/>
          </ac:picMkLst>
        </pc:picChg>
        <pc:picChg chg="mod">
          <ac:chgData name="Jude Hadfield" userId="dd15f2cf38c45536" providerId="LiveId" clId="{12775B9E-707A-4F88-B76B-B25A36B67FF0}" dt="2020-06-09T08:15:14.127" v="6094" actId="1076"/>
          <ac:picMkLst>
            <pc:docMk/>
            <pc:sldMk cId="555383110" sldId="1189"/>
            <ac:picMk id="16" creationId="{F435150B-F37D-49CF-9097-C386F442E032}"/>
          </ac:picMkLst>
        </pc:picChg>
      </pc:sldChg>
      <pc:sldChg chg="addSp modSp add del mod modAnim">
        <pc:chgData name="Jude Hadfield" userId="dd15f2cf38c45536" providerId="LiveId" clId="{12775B9E-707A-4F88-B76B-B25A36B67FF0}" dt="2020-05-19T21:25:11.469" v="4101" actId="47"/>
        <pc:sldMkLst>
          <pc:docMk/>
          <pc:sldMk cId="2679433949" sldId="1189"/>
        </pc:sldMkLst>
        <pc:spChg chg="mod">
          <ac:chgData name="Jude Hadfield" userId="dd15f2cf38c45536" providerId="LiveId" clId="{12775B9E-707A-4F88-B76B-B25A36B67FF0}" dt="2020-05-19T21:18:10.061" v="4099" actId="20577"/>
          <ac:spMkLst>
            <pc:docMk/>
            <pc:sldMk cId="2679433949" sldId="1189"/>
            <ac:spMk id="16" creationId="{DFB839D4-EABB-4B5B-887B-5B6C2B8DA824}"/>
          </ac:spMkLst>
        </pc:spChg>
        <pc:spChg chg="add mod">
          <ac:chgData name="Jude Hadfield" userId="dd15f2cf38c45536" providerId="LiveId" clId="{12775B9E-707A-4F88-B76B-B25A36B67FF0}" dt="2020-05-19T21:17:11.085" v="4009" actId="1076"/>
          <ac:spMkLst>
            <pc:docMk/>
            <pc:sldMk cId="2679433949" sldId="1189"/>
            <ac:spMk id="19" creationId="{AEDC56A9-A37B-4D0C-B95F-153901162893}"/>
          </ac:spMkLst>
        </pc:spChg>
        <pc:spChg chg="mod">
          <ac:chgData name="Jude Hadfield" userId="dd15f2cf38c45536" providerId="LiveId" clId="{12775B9E-707A-4F88-B76B-B25A36B67FF0}" dt="2020-05-19T21:17:52.621" v="4084" actId="113"/>
          <ac:spMkLst>
            <pc:docMk/>
            <pc:sldMk cId="2679433949" sldId="1189"/>
            <ac:spMk id="23" creationId="{C0F32FB6-AC86-A844-A3EC-4C704F662516}"/>
          </ac:spMkLst>
        </pc:spChg>
        <pc:picChg chg="mod">
          <ac:chgData name="Jude Hadfield" userId="dd15f2cf38c45536" providerId="LiveId" clId="{12775B9E-707A-4F88-B76B-B25A36B67FF0}" dt="2020-05-19T21:16:56.369" v="4005" actId="1076"/>
          <ac:picMkLst>
            <pc:docMk/>
            <pc:sldMk cId="2679433949" sldId="1189"/>
            <ac:picMk id="3" creationId="{2BE6E763-2277-458A-AB91-84C359DB1567}"/>
          </ac:picMkLst>
        </pc:picChg>
        <pc:picChg chg="mod">
          <ac:chgData name="Jude Hadfield" userId="dd15f2cf38c45536" providerId="LiveId" clId="{12775B9E-707A-4F88-B76B-B25A36B67FF0}" dt="2020-05-19T21:17:02.873" v="4007" actId="1076"/>
          <ac:picMkLst>
            <pc:docMk/>
            <pc:sldMk cId="2679433949" sldId="1189"/>
            <ac:picMk id="4" creationId="{4CDB8A96-4107-4B6F-8D75-DCE9E453D320}"/>
          </ac:picMkLst>
        </pc:picChg>
      </pc:sldChg>
      <pc:sldMasterChg chg="delSldLayout">
        <pc:chgData name="Jude Hadfield" userId="dd15f2cf38c45536" providerId="LiveId" clId="{12775B9E-707A-4F88-B76B-B25A36B67FF0}" dt="2020-05-05T20:01:49.816" v="3632" actId="47"/>
        <pc:sldMasterMkLst>
          <pc:docMk/>
          <pc:sldMasterMk cId="1468720224" sldId="2147483648"/>
        </pc:sldMasterMkLst>
        <pc:sldLayoutChg chg="del">
          <pc:chgData name="Jude Hadfield" userId="dd15f2cf38c45536" providerId="LiveId" clId="{12775B9E-707A-4F88-B76B-B25A36B67FF0}" dt="2020-05-05T20:01:49.816" v="3632" actId="47"/>
          <pc:sldLayoutMkLst>
            <pc:docMk/>
            <pc:sldMasterMk cId="1468720224" sldId="2147483648"/>
            <pc:sldLayoutMk cId="214839502" sldId="2147483660"/>
          </pc:sldLayoutMkLst>
        </pc:sldLayoutChg>
        <pc:sldLayoutChg chg="del">
          <pc:chgData name="Jude Hadfield" userId="dd15f2cf38c45536" providerId="LiveId" clId="{12775B9E-707A-4F88-B76B-B25A36B67FF0}" dt="2020-05-05T20:01:48.992" v="3630" actId="47"/>
          <pc:sldLayoutMkLst>
            <pc:docMk/>
            <pc:sldMasterMk cId="1468720224" sldId="2147483648"/>
            <pc:sldLayoutMk cId="3698044843" sldId="2147483661"/>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0AF00A-42A0-6140-929A-CD4B45786C4E}" type="datetimeFigureOut">
              <a:rPr lang="en-US" smtClean="0"/>
              <a:t>6/9/2020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3F99BA-43AD-B845-8E67-BF48FDFD6E96}" type="slidenum">
              <a:rPr lang="en-US" smtClean="0"/>
              <a:t>‹#›</a:t>
            </a:fld>
            <a:endParaRPr lang="en-US"/>
          </a:p>
        </p:txBody>
      </p:sp>
    </p:spTree>
    <p:extLst>
      <p:ext uri="{BB962C8B-B14F-4D97-AF65-F5344CB8AC3E}">
        <p14:creationId xmlns:p14="http://schemas.microsoft.com/office/powerpoint/2010/main" val="270013241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engage.dhsc.gov.uk/ournhs/nhscareers/podiatrist/?gclid=EAIaIQobChMIh_Dlpu3E6AIVVuDtCh22FgPjEAAYASAAEgIAefD_BwE"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www.bridgewater.nhs.uk/wp-content/uploads/2012/11/Foot-Facts.pdf"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nhs.uk/conditions/sports-injuries/" TargetMode="External"/><Relationship Id="rId2" Type="http://schemas.openxmlformats.org/officeDocument/2006/relationships/slide" Target="../slides/slide11.xml"/><Relationship Id="rId1" Type="http://schemas.openxmlformats.org/officeDocument/2006/relationships/notesMaster" Target="../notesMasters/notesMaster1.xml"/><Relationship Id="rId6" Type="http://schemas.openxmlformats.org/officeDocument/2006/relationships/hyperlink" Target="https://www.healthline.com/health/ballerina-feet" TargetMode="External"/><Relationship Id="rId5" Type="http://schemas.openxmlformats.org/officeDocument/2006/relationships/hyperlink" Target="http://www.footyfair.com/2015/03/spanish-footy-feet-unveiled.html" TargetMode="External"/><Relationship Id="rId4" Type="http://schemas.openxmlformats.org/officeDocument/2006/relationships/hyperlink" Target="https://uckfieldnews.com/tag/triathlete/"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nhs.uk/conditions/bunions/"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nhs.uk/conditions/ingrown-toenail/"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dictionary.cambridge.org/dictionary/english/resilience"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engage.dhsc.gov.uk/ournhs/nhscareers/podiatrist/?gclid=EAIaIQobChMIh_Dlpu3E6AIVVuDtCh22FgPjEAAYASAAEgIAefD_BwE"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dictionary.cambridge.org/dictionary/english/quality?q=qualities" TargetMode="Externa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nhs.uk/live-well/healthy-body/foot-problems-and-the-podiatrist/"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youtube.com/watch?time_continue=2&amp;v=QvPFmW1aN4c&amp;feature=emb_logo"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www.careersinpodiatry.com/"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healthcareers.nhs.uk/explore-roles/allied-health-professionals/roles-allied-health-professions/podiatrist"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healthcareers.nhs.uk/career-planning/study-and-training/apprenticeships-traineeships-and-cadet-schemes" TargetMode="External"/><Relationship Id="rId7" Type="http://schemas.openxmlformats.org/officeDocument/2006/relationships/hyperlink" Target="https://www.findapprenticeship.service.gov.uk/apprenticeshipsearch" TargetMode="External"/><Relationship Id="rId2" Type="http://schemas.openxmlformats.org/officeDocument/2006/relationships/slide" Target="../slides/slide21.xml"/><Relationship Id="rId1" Type="http://schemas.openxmlformats.org/officeDocument/2006/relationships/notesMaster" Target="../notesMasters/notesMaster1.xml"/><Relationship Id="rId6" Type="http://schemas.openxmlformats.org/officeDocument/2006/relationships/hyperlink" Target="https://www.e-lfh.org.uk/AHP-Careers/Routes-into-AHP-Careers.html" TargetMode="External"/><Relationship Id="rId5" Type="http://schemas.openxmlformats.org/officeDocument/2006/relationships/hyperlink" Target="https://www.jobs.nhs.uk/xi/search_vacancy/?action=search&amp;keyword=Apprentice" TargetMode="External"/><Relationship Id="rId4" Type="http://schemas.openxmlformats.org/officeDocument/2006/relationships/hyperlink" Target="https://www.careersinpodiatry.com/degree-apprenticeship/" TargetMode="Externa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iseethedifference.co.uk/course-finder/?subject=Podiatry" TargetMode="External"/><Relationship Id="rId2" Type="http://schemas.openxmlformats.org/officeDocument/2006/relationships/slide" Target="../slides/slide22.xml"/><Relationship Id="rId1" Type="http://schemas.openxmlformats.org/officeDocument/2006/relationships/notesMaster" Target="../notesMasters/notesMaster1.xml"/><Relationship Id="rId6" Type="http://schemas.openxmlformats.org/officeDocument/2006/relationships/hyperlink" Target="https://www.careersinpodiatry.com/where-to-study-podiatry/" TargetMode="External"/><Relationship Id="rId5" Type="http://schemas.openxmlformats.org/officeDocument/2006/relationships/hyperlink" Target="http://www.thisispodiatry.com/#/" TargetMode="External"/><Relationship Id="rId4" Type="http://schemas.openxmlformats.org/officeDocument/2006/relationships/hyperlink" Target="https://www.studyin-uk.in/study-guide/study-podiatry-uk/" TargetMode="Externa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healthcareers.nhs.uk/career-planning/study-and-training/apprenticeships-traineeships-and-cadet-schemes" TargetMode="External"/><Relationship Id="rId7" Type="http://schemas.openxmlformats.org/officeDocument/2006/relationships/hyperlink" Target="https://www.findapprenticeship.service.gov.uk/apprenticeshipsearch" TargetMode="External"/><Relationship Id="rId2" Type="http://schemas.openxmlformats.org/officeDocument/2006/relationships/slide" Target="../slides/slide23.xml"/><Relationship Id="rId1" Type="http://schemas.openxmlformats.org/officeDocument/2006/relationships/notesMaster" Target="../notesMasters/notesMaster1.xml"/><Relationship Id="rId6" Type="http://schemas.openxmlformats.org/officeDocument/2006/relationships/hyperlink" Target="https://www.e-lfh.org.uk/AHP-Careers/Routes-into-AHP-Careers.html" TargetMode="External"/><Relationship Id="rId5" Type="http://schemas.openxmlformats.org/officeDocument/2006/relationships/hyperlink" Target="https://www.jobs.nhs.uk/xi/search_vacancy/?action=search&amp;keyword=Apprentice" TargetMode="External"/><Relationship Id="rId4" Type="http://schemas.openxmlformats.org/officeDocument/2006/relationships/hyperlink" Target="https://www.careersinpodiatry.com/degree-apprenticeship/" TargetMode="Externa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thestudentroom.co.uk/jobs/apply/interviews/interview-tips"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ngage.dhsc.gov.uk/ournhs/nhscareers/podiatrist/?gclid=EAIaIQobChMIh_Dlpu3E6AIVVuDtCh22FgPjEAAYASAAEgIAefD_BwE"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ww.thechiropodyclinic.co.uk/myths-and-facts"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ngage.dhsc.gov.uk/ournhs/nhscareers/podiatrist/?gclid=EAIaIQobChMIh_Dlpu3E6AIVVuDtCh22FgPjEAAYASAAEgIAefD_BwE"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ngage.dhsc.gov.uk/ournhs/nhscareers/podiatrist/?gclid=EAIaIQobChMIh_Dlpu3E6AIVVuDtCh22FgPjEAAYASAAEgIAefD_BwE"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engage.dhsc.gov.uk/ournhs/nhscareers/podiatrist/?gclid=EAIaIQobChMIh_Dlpu3E6AIVVuDtCh22FgPjEAAYASAAEgIAefD_BwE" TargetMode="External"/><Relationship Id="rId2" Type="http://schemas.openxmlformats.org/officeDocument/2006/relationships/slide" Target="../slides/slide6.xml"/><Relationship Id="rId1" Type="http://schemas.openxmlformats.org/officeDocument/2006/relationships/notesMaster" Target="../notesMasters/notesMaster1.xml"/><Relationship Id="rId5" Type="http://schemas.openxmlformats.org/officeDocument/2006/relationships/hyperlink" Target="http://www.bridgewater.nhs.uk/wp-content/uploads/2012/11/Foot-Facts.pdf" TargetMode="External"/><Relationship Id="rId4" Type="http://schemas.openxmlformats.org/officeDocument/2006/relationships/hyperlink" Target="https://dictionary.cambridge.org/dictionary/english/stereotype"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engage.dhsc.gov.uk/ournhs/nhscareers/podiatrist/?gclid=EAIaIQobChMIh_Dlpu3E6AIVVuDtCh22FgPjEAAYASAAEgIAefD_BwE"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www.bridgewater.nhs.uk/wp-content/uploads/2012/11/Foot-Facts.pdf"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engage.dhsc.gov.uk/ournhs/nhscareers/podiatrist/?gclid=EAIaIQobChMIh_Dlpu3E6AIVVuDtCh22FgPjEAAYASAAEgIAefD_BwE" TargetMode="External"/><Relationship Id="rId7" Type="http://schemas.openxmlformats.org/officeDocument/2006/relationships/hyperlink" Target="https://www.brighton.ac.uk/courses/study/podiatry-bsc-hons.aspx"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bexleypodiatryclinic.co.uk/" TargetMode="External"/><Relationship Id="rId5" Type="http://schemas.openxmlformats.org/officeDocument/2006/relationships/hyperlink" Target="http://www.bridgewater.nhs.uk/wp-content/uploads/2012/11/Foot-Facts.pdf" TargetMode="External"/><Relationship Id="rId4" Type="http://schemas.openxmlformats.org/officeDocument/2006/relationships/hyperlink" Target="https://dictionary.cambridge.org/dictionary/english/stereotype"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engage.dhsc.gov.uk/ournhs/nhscareers/podiatrist/?gclid=EAIaIQobChMIh_Dlpu3E6AIVVuDtCh22FgPjEAAYASAAEgIAefD_BwE"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www.bridgewater.nhs.uk/wp-content/uploads/2012/11/Foot-Facts.pdf"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3F99BA-43AD-B845-8E67-BF48FDFD6E96}" type="slidenum">
              <a:rPr lang="en-US" smtClean="0"/>
              <a:t>1</a:t>
            </a:fld>
            <a:endParaRPr lang="en-US"/>
          </a:p>
        </p:txBody>
      </p:sp>
    </p:spTree>
    <p:extLst>
      <p:ext uri="{BB962C8B-B14F-4D97-AF65-F5344CB8AC3E}">
        <p14:creationId xmlns:p14="http://schemas.microsoft.com/office/powerpoint/2010/main" val="10144809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GB" b="0" dirty="0"/>
              <a:t>References:</a:t>
            </a:r>
          </a:p>
          <a:p>
            <a:pPr marL="228600" indent="-228600">
              <a:buAutoNum type="arabicParenR"/>
            </a:pPr>
            <a:r>
              <a:rPr lang="en-GB" dirty="0">
                <a:hlinkClick r:id="rId3"/>
              </a:rPr>
              <a:t>https://engage.dhsc.gov.uk/ournhs/nhscareers/Podiatrist/?gclid=EAIaIQobChMIh_Dlpu3E6AIVVuDtCh22FgPjEAAYASAAEgIAefD_BwE</a:t>
            </a:r>
            <a:endParaRPr lang="en-GB" dirty="0"/>
          </a:p>
          <a:p>
            <a:pPr marL="228600" indent="-228600">
              <a:buAutoNum type="arabicParenR"/>
            </a:pPr>
            <a:r>
              <a:rPr lang="en-GB" dirty="0">
                <a:hlinkClick r:id="rId4"/>
              </a:rPr>
              <a:t>http://www.bridgewater.nhs.uk/wp-content/uploads/2012/11/Foot-Facts.pdf</a:t>
            </a:r>
            <a:endParaRPr lang="en-GB" dirty="0"/>
          </a:p>
          <a:p>
            <a:pPr marL="228600" indent="-228600">
              <a:buAutoNum type="arabicParenR"/>
            </a:pPr>
            <a:endParaRPr lang="en-GB" b="0" dirty="0"/>
          </a:p>
          <a:p>
            <a:pPr marL="0" indent="0">
              <a:buNone/>
            </a:pPr>
            <a:r>
              <a:rPr lang="en-GB" b="0" dirty="0"/>
              <a:t>Images:</a:t>
            </a:r>
          </a:p>
          <a:p>
            <a:pPr marL="0" indent="0">
              <a:buNone/>
            </a:pPr>
            <a:r>
              <a:rPr lang="en-GB" b="0" dirty="0"/>
              <a:t>1) </a:t>
            </a:r>
            <a:r>
              <a:rPr lang="en-GB" b="0" dirty="0" err="1"/>
              <a:t>Istock</a:t>
            </a:r>
            <a:r>
              <a:rPr lang="en-GB" b="0" dirty="0"/>
              <a:t> </a:t>
            </a:r>
          </a:p>
        </p:txBody>
      </p:sp>
      <p:sp>
        <p:nvSpPr>
          <p:cNvPr id="4" name="Slide Number Placeholder 3"/>
          <p:cNvSpPr>
            <a:spLocks noGrp="1"/>
          </p:cNvSpPr>
          <p:nvPr>
            <p:ph type="sldNum" sz="quarter" idx="10"/>
          </p:nvPr>
        </p:nvSpPr>
        <p:spPr/>
        <p:txBody>
          <a:bodyPr/>
          <a:lstStyle/>
          <a:p>
            <a:fld id="{2F3F99BA-43AD-B845-8E67-BF48FDFD6E96}" type="slidenum">
              <a:rPr lang="en-US" smtClean="0"/>
              <a:t>10</a:t>
            </a:fld>
            <a:endParaRPr lang="en-US"/>
          </a:p>
        </p:txBody>
      </p:sp>
    </p:spTree>
    <p:extLst>
      <p:ext uri="{BB962C8B-B14F-4D97-AF65-F5344CB8AC3E}">
        <p14:creationId xmlns:p14="http://schemas.microsoft.com/office/powerpoint/2010/main" val="3073236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Shape 219"/>
          <p:cNvSpPr txBox="1">
            <a:spLocks noGrp="1"/>
          </p:cNvSpPr>
          <p:nvPr>
            <p:ph type="body" idx="1"/>
          </p:nvPr>
        </p:nvSpPr>
        <p:spPr>
          <a:xfrm>
            <a:off x="685802" y="4343400"/>
            <a:ext cx="5486399" cy="4114800"/>
          </a:xfrm>
          <a:prstGeom prst="rect">
            <a:avLst/>
          </a:prstGeom>
        </p:spPr>
        <p:txBody>
          <a:bodyPr lIns="91425" tIns="91425" rIns="91425" bIns="91425" anchor="t" anchorCtr="0">
            <a:noAutofit/>
          </a:bodyPr>
          <a:lstStyle/>
          <a:p>
            <a:pPr marL="0" indent="0">
              <a:buNone/>
            </a:pPr>
            <a:r>
              <a:rPr lang="en-GB" sz="1200" b="0" i="0" u="none" strike="noStrike" kern="1200" dirty="0">
                <a:solidFill>
                  <a:schemeClr val="tx1"/>
                </a:solidFill>
                <a:effectLst/>
                <a:latin typeface="+mn-lt"/>
                <a:ea typeface="+mn-ea"/>
                <a:cs typeface="+mn-cs"/>
              </a:rPr>
              <a:t>Images:</a:t>
            </a:r>
          </a:p>
          <a:p>
            <a:pPr marL="228600" indent="-228600">
              <a:buAutoNum type="arabicParenR"/>
            </a:pPr>
            <a:r>
              <a:rPr lang="en-GB" dirty="0">
                <a:hlinkClick r:id="rId3"/>
              </a:rPr>
              <a:t>https://www.nhs.uk/conditions/sports-injuries/</a:t>
            </a:r>
            <a:endParaRPr lang="en-GB" dirty="0"/>
          </a:p>
          <a:p>
            <a:pPr marL="228600" indent="-228600">
              <a:buAutoNum type="arabicParenR"/>
            </a:pPr>
            <a:r>
              <a:rPr lang="en-GB" dirty="0">
                <a:hlinkClick r:id="rId4"/>
              </a:rPr>
              <a:t>https://uckfieldnews.com/tag/triathlete/</a:t>
            </a:r>
            <a:endParaRPr lang="en-GB" dirty="0"/>
          </a:p>
          <a:p>
            <a:pPr marL="228600" indent="-228600">
              <a:buAutoNum type="arabicParenR"/>
            </a:pPr>
            <a:r>
              <a:rPr lang="en-GB" dirty="0">
                <a:hlinkClick r:id="rId5"/>
              </a:rPr>
              <a:t>http://www.footyfair.com/2015/03/spanish-footy-feet-unveiled.html</a:t>
            </a:r>
            <a:endParaRPr lang="en-GB" dirty="0"/>
          </a:p>
          <a:p>
            <a:pPr marL="228600" indent="-228600">
              <a:buAutoNum type="arabicParenR"/>
            </a:pPr>
            <a:r>
              <a:rPr lang="en-GB" dirty="0">
                <a:hlinkClick r:id="rId6"/>
              </a:rPr>
              <a:t>https://www.healthline.com/health/ballerina-feet</a:t>
            </a:r>
            <a:endParaRPr lang="en-GB" dirty="0"/>
          </a:p>
          <a:p>
            <a:pPr marL="228600" indent="-228600">
              <a:buAutoNum type="arabicParenR"/>
            </a:pPr>
            <a:endParaRPr lang="en-GB" dirty="0"/>
          </a:p>
          <a:p>
            <a:pPr marL="228600" indent="-228600">
              <a:buAutoNum type="arabicParenR"/>
            </a:pPr>
            <a:endParaRPr lang="en-GB" dirty="0"/>
          </a:p>
          <a:p>
            <a:pPr marL="228600" indent="-228600">
              <a:buAutoNum type="arabicParenR"/>
            </a:pPr>
            <a:endParaRPr lang="en-GB" sz="1200" b="0" i="0" u="none" strike="noStrike" kern="1200" dirty="0">
              <a:solidFill>
                <a:schemeClr val="tx1"/>
              </a:solidFill>
              <a:effectLst/>
              <a:latin typeface="+mn-lt"/>
              <a:ea typeface="+mn-ea"/>
              <a:cs typeface="+mn-cs"/>
            </a:endParaRPr>
          </a:p>
        </p:txBody>
      </p:sp>
      <p:sp>
        <p:nvSpPr>
          <p:cNvPr id="220" name="Shape 2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948433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Shape 219"/>
          <p:cNvSpPr txBox="1">
            <a:spLocks noGrp="1"/>
          </p:cNvSpPr>
          <p:nvPr>
            <p:ph type="body" idx="1"/>
          </p:nvPr>
        </p:nvSpPr>
        <p:spPr>
          <a:xfrm>
            <a:off x="685802" y="4343400"/>
            <a:ext cx="5486399" cy="4114800"/>
          </a:xfrm>
          <a:prstGeom prst="rect">
            <a:avLst/>
          </a:prstGeom>
        </p:spPr>
        <p:txBody>
          <a:bodyPr lIns="91425" tIns="91425" rIns="91425" bIns="91425" anchor="t" anchorCtr="0">
            <a:noAutofit/>
          </a:bodyPr>
          <a:lstStyle/>
          <a:p>
            <a:pPr marL="0" indent="0">
              <a:buNone/>
            </a:pPr>
            <a:r>
              <a:rPr lang="en-GB" sz="1200" b="0" i="0" u="none" strike="noStrike" kern="1200" dirty="0">
                <a:solidFill>
                  <a:schemeClr val="tx1"/>
                </a:solidFill>
                <a:effectLst/>
                <a:latin typeface="+mn-lt"/>
                <a:ea typeface="+mn-ea"/>
                <a:cs typeface="+mn-cs"/>
              </a:rPr>
              <a:t>Images:</a:t>
            </a:r>
          </a:p>
          <a:p>
            <a:pPr marL="228600" indent="-228600">
              <a:buAutoNum type="arabicParenR"/>
            </a:pPr>
            <a:r>
              <a:rPr lang="en-GB" dirty="0">
                <a:hlinkClick r:id="rId3"/>
              </a:rPr>
              <a:t>https://www.nhs.uk/conditions/bunions/</a:t>
            </a:r>
            <a:endParaRPr lang="en-GB" dirty="0"/>
          </a:p>
          <a:p>
            <a:pPr marL="228600" indent="-228600">
              <a:buAutoNum type="arabicParenR"/>
            </a:pPr>
            <a:endParaRPr lang="en-GB" sz="1200" b="0" i="0" u="none" strike="noStrike" kern="1200" dirty="0">
              <a:solidFill>
                <a:schemeClr val="tx1"/>
              </a:solidFill>
              <a:effectLst/>
              <a:latin typeface="+mn-lt"/>
              <a:ea typeface="+mn-ea"/>
              <a:cs typeface="+mn-cs"/>
            </a:endParaRPr>
          </a:p>
        </p:txBody>
      </p:sp>
      <p:sp>
        <p:nvSpPr>
          <p:cNvPr id="220" name="Shape 2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889251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Shape 219"/>
          <p:cNvSpPr txBox="1">
            <a:spLocks noGrp="1"/>
          </p:cNvSpPr>
          <p:nvPr>
            <p:ph type="body" idx="1"/>
          </p:nvPr>
        </p:nvSpPr>
        <p:spPr>
          <a:xfrm>
            <a:off x="685802" y="4343400"/>
            <a:ext cx="5486399" cy="4114800"/>
          </a:xfrm>
          <a:prstGeom prst="rect">
            <a:avLst/>
          </a:prstGeom>
        </p:spPr>
        <p:txBody>
          <a:bodyPr lIns="91425" tIns="91425" rIns="91425" bIns="91425" anchor="t" anchorCtr="0">
            <a:noAutofit/>
          </a:bodyPr>
          <a:lstStyle/>
          <a:p>
            <a:pPr marL="0" indent="0">
              <a:buNone/>
            </a:pPr>
            <a:r>
              <a:rPr lang="en-GB" sz="1200" b="0" i="0" u="none" strike="noStrike" kern="1200" dirty="0">
                <a:solidFill>
                  <a:schemeClr val="tx1"/>
                </a:solidFill>
                <a:effectLst/>
                <a:latin typeface="+mn-lt"/>
                <a:ea typeface="+mn-ea"/>
                <a:cs typeface="+mn-cs"/>
              </a:rPr>
              <a:t>Images:</a:t>
            </a:r>
          </a:p>
          <a:p>
            <a:pPr marL="228600" indent="-228600">
              <a:buAutoNum type="arabicParenR"/>
            </a:pPr>
            <a:r>
              <a:rPr lang="en-GB" dirty="0">
                <a:hlinkClick r:id="rId3"/>
              </a:rPr>
              <a:t>https://www.nhs.uk/conditions/ingrown-toenail/</a:t>
            </a:r>
            <a:endParaRPr lang="en-GB" dirty="0"/>
          </a:p>
          <a:p>
            <a:pPr marL="228600" indent="-228600">
              <a:buAutoNum type="arabicParenR"/>
            </a:pPr>
            <a:endParaRPr lang="en-GB" sz="1200" b="0" i="0" u="none" strike="noStrike" kern="1200" dirty="0">
              <a:solidFill>
                <a:schemeClr val="tx1"/>
              </a:solidFill>
              <a:effectLst/>
              <a:latin typeface="+mn-lt"/>
              <a:ea typeface="+mn-ea"/>
              <a:cs typeface="+mn-cs"/>
            </a:endParaRPr>
          </a:p>
        </p:txBody>
      </p:sp>
      <p:sp>
        <p:nvSpPr>
          <p:cNvPr id="220" name="Shape 2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662844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Shape 219"/>
          <p:cNvSpPr txBox="1">
            <a:spLocks noGrp="1"/>
          </p:cNvSpPr>
          <p:nvPr>
            <p:ph type="body" idx="1"/>
          </p:nvPr>
        </p:nvSpPr>
        <p:spPr>
          <a:xfrm>
            <a:off x="685802" y="4343400"/>
            <a:ext cx="5486399" cy="4114800"/>
          </a:xfrm>
          <a:prstGeom prst="rect">
            <a:avLst/>
          </a:prstGeom>
        </p:spPr>
        <p:txBody>
          <a:bodyPr lIns="91425" tIns="91425" rIns="91425" bIns="91425" anchor="t" anchorCtr="0">
            <a:noAutofit/>
          </a:bodyPr>
          <a:lstStyle/>
          <a:p>
            <a:pPr marL="0" indent="0">
              <a:buNone/>
            </a:pPr>
            <a:r>
              <a:rPr lang="en-GB" sz="1200" b="0" i="0" u="none" strike="noStrike" kern="1200" dirty="0">
                <a:solidFill>
                  <a:schemeClr val="tx1"/>
                </a:solidFill>
                <a:effectLst/>
                <a:latin typeface="+mn-lt"/>
                <a:ea typeface="+mn-ea"/>
                <a:cs typeface="+mn-cs"/>
              </a:rPr>
              <a:t>References:</a:t>
            </a:r>
          </a:p>
          <a:p>
            <a:pPr marL="0" indent="0">
              <a:buNone/>
            </a:pPr>
            <a:r>
              <a:rPr lang="en-GB" sz="1200" b="0" i="0" u="none" strike="noStrike" kern="1200" dirty="0">
                <a:solidFill>
                  <a:schemeClr val="tx1"/>
                </a:solidFill>
                <a:effectLst/>
                <a:latin typeface="+mn-lt"/>
                <a:ea typeface="+mn-ea"/>
                <a:cs typeface="+mn-cs"/>
              </a:rPr>
              <a:t>1) </a:t>
            </a:r>
          </a:p>
          <a:p>
            <a:pPr marL="0" indent="0">
              <a:buNone/>
            </a:pPr>
            <a:r>
              <a:rPr lang="en-GB" sz="1200" b="0" i="0" u="none" strike="noStrike" kern="1200" dirty="0">
                <a:solidFill>
                  <a:schemeClr val="tx1"/>
                </a:solidFill>
                <a:effectLst/>
                <a:latin typeface="+mn-lt"/>
                <a:ea typeface="+mn-ea"/>
                <a:cs typeface="+mn-cs"/>
              </a:rPr>
              <a:t>Images:</a:t>
            </a:r>
          </a:p>
          <a:p>
            <a:pPr marL="0" indent="0">
              <a:buNone/>
            </a:pPr>
            <a:r>
              <a:rPr lang="en-GB" sz="1200" b="0" i="0" u="none" strike="noStrike" kern="1200" dirty="0">
                <a:solidFill>
                  <a:schemeClr val="tx1"/>
                </a:solidFill>
                <a:effectLst/>
                <a:latin typeface="+mn-lt"/>
                <a:ea typeface="+mn-ea"/>
                <a:cs typeface="+mn-cs"/>
              </a:rPr>
              <a:t>1) WOW Show screenshots.</a:t>
            </a:r>
          </a:p>
          <a:p>
            <a:pPr marL="228600" indent="-228600">
              <a:buAutoNum type="arabicParenR"/>
            </a:pPr>
            <a:endParaRPr lang="en-GB" sz="1200" b="0" i="0" u="none" strike="noStrike" kern="1200" dirty="0">
              <a:solidFill>
                <a:schemeClr val="tx1"/>
              </a:solidFill>
              <a:effectLst/>
              <a:latin typeface="+mn-lt"/>
              <a:ea typeface="+mn-ea"/>
              <a:cs typeface="+mn-cs"/>
            </a:endParaRPr>
          </a:p>
        </p:txBody>
      </p:sp>
      <p:sp>
        <p:nvSpPr>
          <p:cNvPr id="220" name="Shape 2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749242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GB" b="0" dirty="0"/>
              <a:t>References:</a:t>
            </a:r>
          </a:p>
          <a:p>
            <a:pPr marL="228600" indent="-228600">
              <a:buAutoNum type="arabicParenR"/>
            </a:pPr>
            <a:r>
              <a:rPr lang="en-GB" dirty="0">
                <a:hlinkClick r:id="rId3"/>
              </a:rPr>
              <a:t>https://dictionary.cambridge.org/dictionary/english/resilience</a:t>
            </a:r>
            <a:endParaRPr lang="en-GB" dirty="0"/>
          </a:p>
          <a:p>
            <a:pPr marL="228600" indent="-228600">
              <a:buAutoNum type="arabicParenR"/>
            </a:pPr>
            <a:endParaRPr lang="en-GB" b="0" dirty="0"/>
          </a:p>
        </p:txBody>
      </p:sp>
      <p:sp>
        <p:nvSpPr>
          <p:cNvPr id="4" name="Slide Number Placeholder 3"/>
          <p:cNvSpPr>
            <a:spLocks noGrp="1"/>
          </p:cNvSpPr>
          <p:nvPr>
            <p:ph type="sldNum" sz="quarter" idx="10"/>
          </p:nvPr>
        </p:nvSpPr>
        <p:spPr/>
        <p:txBody>
          <a:bodyPr/>
          <a:lstStyle/>
          <a:p>
            <a:fld id="{2F3F99BA-43AD-B845-8E67-BF48FDFD6E96}" type="slidenum">
              <a:rPr lang="en-US" smtClean="0"/>
              <a:t>15</a:t>
            </a:fld>
            <a:endParaRPr lang="en-US"/>
          </a:p>
        </p:txBody>
      </p:sp>
    </p:spTree>
    <p:extLst>
      <p:ext uri="{BB962C8B-B14F-4D97-AF65-F5344CB8AC3E}">
        <p14:creationId xmlns:p14="http://schemas.microsoft.com/office/powerpoint/2010/main" val="35991833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GB" b="0" dirty="0"/>
              <a:t>References</a:t>
            </a:r>
          </a:p>
          <a:p>
            <a:pPr marL="228600" indent="-228600">
              <a:buAutoNum type="arabicParenR"/>
            </a:pPr>
            <a:r>
              <a:rPr lang="en-GB" dirty="0">
                <a:hlinkClick r:id="rId3"/>
              </a:rPr>
              <a:t>https://engage.dhsc.gov.uk/ournhs/nhscareers/Podiatrist/?gclid=EAIaIQobChMIh_Dlpu3E6AIVVuDtCh22FgPjEAAYASAAEgIAefD_BwE</a:t>
            </a:r>
            <a:endParaRPr lang="en-GB" dirty="0"/>
          </a:p>
          <a:p>
            <a:pPr marL="228600" indent="-228600">
              <a:buAutoNum type="arabicParenR"/>
            </a:pPr>
            <a:r>
              <a:rPr lang="en-GB" dirty="0">
                <a:hlinkClick r:id="rId4"/>
              </a:rPr>
              <a:t>https://dictionary.cambridge.org/dictionary/english/quality?q=qualities</a:t>
            </a:r>
            <a:endParaRPr lang="en-GB" dirty="0"/>
          </a:p>
          <a:p>
            <a:pPr marL="228600" indent="-228600">
              <a:buAutoNum type="arabicParenR"/>
            </a:pPr>
            <a:endParaRPr lang="en-GB" dirty="0"/>
          </a:p>
          <a:p>
            <a:pPr marL="228600" indent="-228600">
              <a:buAutoNum type="arabicParenR"/>
            </a:pPr>
            <a:endParaRPr lang="en-GB" b="0" dirty="0"/>
          </a:p>
          <a:p>
            <a:pPr marL="0" indent="0">
              <a:buNone/>
            </a:pPr>
            <a:r>
              <a:rPr lang="en-GB" b="0" dirty="0"/>
              <a:t>Images:</a:t>
            </a:r>
          </a:p>
          <a:p>
            <a:pPr marL="0" indent="0">
              <a:buNone/>
            </a:pPr>
            <a:r>
              <a:rPr lang="en-GB" b="0" dirty="0"/>
              <a:t>1) </a:t>
            </a:r>
          </a:p>
        </p:txBody>
      </p:sp>
      <p:sp>
        <p:nvSpPr>
          <p:cNvPr id="4" name="Slide Number Placeholder 3"/>
          <p:cNvSpPr>
            <a:spLocks noGrp="1"/>
          </p:cNvSpPr>
          <p:nvPr>
            <p:ph type="sldNum" sz="quarter" idx="10"/>
          </p:nvPr>
        </p:nvSpPr>
        <p:spPr/>
        <p:txBody>
          <a:bodyPr/>
          <a:lstStyle/>
          <a:p>
            <a:fld id="{2F3F99BA-43AD-B845-8E67-BF48FDFD6E96}" type="slidenum">
              <a:rPr lang="en-US" smtClean="0"/>
              <a:t>16</a:t>
            </a:fld>
            <a:endParaRPr lang="en-US"/>
          </a:p>
        </p:txBody>
      </p:sp>
    </p:spTree>
    <p:extLst>
      <p:ext uri="{BB962C8B-B14F-4D97-AF65-F5344CB8AC3E}">
        <p14:creationId xmlns:p14="http://schemas.microsoft.com/office/powerpoint/2010/main" val="42221975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GB" b="0" dirty="0"/>
              <a:t>Images:</a:t>
            </a:r>
          </a:p>
          <a:p>
            <a:pPr marL="228600" indent="-228600">
              <a:buAutoNum type="arabicParenR"/>
            </a:pPr>
            <a:r>
              <a:rPr lang="en-GB" b="0" dirty="0" err="1"/>
              <a:t>Istock</a:t>
            </a:r>
            <a:endParaRPr lang="en-GB" b="0" dirty="0"/>
          </a:p>
          <a:p>
            <a:pPr marL="228600" indent="-228600">
              <a:buAutoNum type="arabicParenR"/>
            </a:pPr>
            <a:r>
              <a:rPr lang="en-GB" dirty="0">
                <a:hlinkClick r:id="rId3"/>
              </a:rPr>
              <a:t>https://www.nhs.uk/live-well/healthy-body/foot-problems-and-the-Podiatrist/</a:t>
            </a:r>
            <a:endParaRPr lang="en-GB" b="0" dirty="0"/>
          </a:p>
        </p:txBody>
      </p:sp>
      <p:sp>
        <p:nvSpPr>
          <p:cNvPr id="4" name="Slide Number Placeholder 3"/>
          <p:cNvSpPr>
            <a:spLocks noGrp="1"/>
          </p:cNvSpPr>
          <p:nvPr>
            <p:ph type="sldNum" sz="quarter" idx="10"/>
          </p:nvPr>
        </p:nvSpPr>
        <p:spPr/>
        <p:txBody>
          <a:bodyPr/>
          <a:lstStyle/>
          <a:p>
            <a:fld id="{2F3F99BA-43AD-B845-8E67-BF48FDFD6E96}" type="slidenum">
              <a:rPr lang="en-US" smtClean="0"/>
              <a:t>17</a:t>
            </a:fld>
            <a:endParaRPr lang="en-US"/>
          </a:p>
        </p:txBody>
      </p:sp>
    </p:spTree>
    <p:extLst>
      <p:ext uri="{BB962C8B-B14F-4D97-AF65-F5344CB8AC3E}">
        <p14:creationId xmlns:p14="http://schemas.microsoft.com/office/powerpoint/2010/main" val="38873258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GB" b="0" dirty="0"/>
              <a:t>Images:</a:t>
            </a:r>
          </a:p>
          <a:p>
            <a:r>
              <a:rPr lang="en-GB" b="0" dirty="0"/>
              <a:t>1) </a:t>
            </a:r>
          </a:p>
        </p:txBody>
      </p:sp>
      <p:sp>
        <p:nvSpPr>
          <p:cNvPr id="4" name="Slide Number Placeholder 3"/>
          <p:cNvSpPr>
            <a:spLocks noGrp="1"/>
          </p:cNvSpPr>
          <p:nvPr>
            <p:ph type="sldNum" sz="quarter" idx="10"/>
          </p:nvPr>
        </p:nvSpPr>
        <p:spPr/>
        <p:txBody>
          <a:bodyPr/>
          <a:lstStyle/>
          <a:p>
            <a:fld id="{2F3F99BA-43AD-B845-8E67-BF48FDFD6E96}" type="slidenum">
              <a:rPr lang="en-US" smtClean="0"/>
              <a:t>18</a:t>
            </a:fld>
            <a:endParaRPr lang="en-US"/>
          </a:p>
        </p:txBody>
      </p:sp>
    </p:spTree>
    <p:extLst>
      <p:ext uri="{BB962C8B-B14F-4D97-AF65-F5344CB8AC3E}">
        <p14:creationId xmlns:p14="http://schemas.microsoft.com/office/powerpoint/2010/main" val="6342618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The YouTube link to the video is: </a:t>
            </a:r>
            <a:r>
              <a:rPr lang="en-GB" dirty="0">
                <a:hlinkClick r:id="rId3"/>
              </a:rPr>
              <a:t>https://www.youtube.com/watch?time_continue=2&amp;v=QvPFmW1aN4c&amp;feature=emb_logo</a:t>
            </a:r>
            <a:endParaRPr lang="en-US" b="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References: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1) </a:t>
            </a:r>
            <a:r>
              <a:rPr lang="en-GB" sz="1200" b="1" i="1" u="sng" kern="1200" dirty="0">
                <a:solidFill>
                  <a:schemeClr val="tx1"/>
                </a:solidFill>
                <a:effectLst/>
                <a:latin typeface="+mn-lt"/>
                <a:ea typeface="+mn-ea"/>
                <a:cs typeface="+mn-cs"/>
                <a:hlinkClick r:id="rId4"/>
              </a:rPr>
              <a:t>https://www.careersinpodiatry.com/</a:t>
            </a:r>
            <a:r>
              <a:rPr lang="en-GB" sz="1200" b="1" i="1" kern="1200" dirty="0">
                <a:solidFill>
                  <a:schemeClr val="tx1"/>
                </a:solidFill>
                <a:effectLst/>
                <a:latin typeface="+mn-lt"/>
                <a:ea typeface="+mn-ea"/>
                <a:cs typeface="+mn-cs"/>
              </a:rPr>
              <a:t> </a:t>
            </a:r>
            <a:endParaRPr lang="en-US" b="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b="0" dirty="0"/>
          </a:p>
          <a:p>
            <a:pPr marL="228600" marR="0" lvl="0" indent="-228600" algn="l" defTabSz="457200" rtl="0" eaLnBrk="1" fontAlgn="auto" latinLnBrk="0" hangingPunct="1">
              <a:lnSpc>
                <a:spcPct val="100000"/>
              </a:lnSpc>
              <a:spcBef>
                <a:spcPts val="0"/>
              </a:spcBef>
              <a:spcAft>
                <a:spcPts val="0"/>
              </a:spcAft>
              <a:buClrTx/>
              <a:buSzTx/>
              <a:buFontTx/>
              <a:buAutoNum type="arabicParenR"/>
              <a:tabLst/>
              <a:defRPr/>
            </a:pPr>
            <a:endParaRPr lang="en-GB" dirty="0"/>
          </a:p>
          <a:p>
            <a:pPr marL="228600" marR="0" lvl="0" indent="-228600" algn="l" defTabSz="457200" rtl="0" eaLnBrk="1" fontAlgn="auto" latinLnBrk="0" hangingPunct="1">
              <a:lnSpc>
                <a:spcPct val="100000"/>
              </a:lnSpc>
              <a:spcBef>
                <a:spcPts val="0"/>
              </a:spcBef>
              <a:spcAft>
                <a:spcPts val="0"/>
              </a:spcAft>
              <a:buClrTx/>
              <a:buSzTx/>
              <a:buFontTx/>
              <a:buAutoNum type="arabicParenR"/>
              <a:tabLst/>
              <a:defRPr/>
            </a:pPr>
            <a:endParaRPr lang="en-US" b="0" dirty="0"/>
          </a:p>
        </p:txBody>
      </p:sp>
      <p:sp>
        <p:nvSpPr>
          <p:cNvPr id="4" name="Slide Number Placeholder 3"/>
          <p:cNvSpPr>
            <a:spLocks noGrp="1"/>
          </p:cNvSpPr>
          <p:nvPr>
            <p:ph type="sldNum" sz="quarter" idx="10"/>
          </p:nvPr>
        </p:nvSpPr>
        <p:spPr/>
        <p:txBody>
          <a:bodyPr/>
          <a:lstStyle/>
          <a:p>
            <a:fld id="{2F3F99BA-43AD-B845-8E67-BF48FDFD6E96}" type="slidenum">
              <a:rPr lang="en-US" smtClean="0"/>
              <a:t>19</a:t>
            </a:fld>
            <a:endParaRPr lang="en-US"/>
          </a:p>
        </p:txBody>
      </p:sp>
    </p:spTree>
    <p:extLst>
      <p:ext uri="{BB962C8B-B14F-4D97-AF65-F5344CB8AC3E}">
        <p14:creationId xmlns:p14="http://schemas.microsoft.com/office/powerpoint/2010/main" val="251093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3F99BA-43AD-B845-8E67-BF48FDFD6E96}" type="slidenum">
              <a:rPr lang="en-US" smtClean="0"/>
              <a:t>2</a:t>
            </a:fld>
            <a:endParaRPr lang="en-US"/>
          </a:p>
        </p:txBody>
      </p:sp>
    </p:spTree>
    <p:extLst>
      <p:ext uri="{BB962C8B-B14F-4D97-AF65-F5344CB8AC3E}">
        <p14:creationId xmlns:p14="http://schemas.microsoft.com/office/powerpoint/2010/main" val="2151640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References: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1) </a:t>
            </a:r>
            <a:r>
              <a:rPr lang="en-GB" dirty="0">
                <a:hlinkClick r:id="rId3"/>
              </a:rPr>
              <a:t>https://www.healthcareers.nhs.uk/explore-roles/allied-health-professionals/roles-allied-health-professions/Podiatrist</a:t>
            </a:r>
            <a:endParaRPr lang="en-US" b="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Images: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1- iStock </a:t>
            </a:r>
          </a:p>
        </p:txBody>
      </p:sp>
      <p:sp>
        <p:nvSpPr>
          <p:cNvPr id="4" name="Slide Number Placeholder 3"/>
          <p:cNvSpPr>
            <a:spLocks noGrp="1"/>
          </p:cNvSpPr>
          <p:nvPr>
            <p:ph type="sldNum" sz="quarter" idx="10"/>
          </p:nvPr>
        </p:nvSpPr>
        <p:spPr/>
        <p:txBody>
          <a:bodyPr/>
          <a:lstStyle/>
          <a:p>
            <a:fld id="{2F3F99BA-43AD-B845-8E67-BF48FDFD6E96}" type="slidenum">
              <a:rPr lang="en-US" smtClean="0"/>
              <a:t>20</a:t>
            </a:fld>
            <a:endParaRPr lang="en-US"/>
          </a:p>
        </p:txBody>
      </p:sp>
    </p:spTree>
    <p:extLst>
      <p:ext uri="{BB962C8B-B14F-4D97-AF65-F5344CB8AC3E}">
        <p14:creationId xmlns:p14="http://schemas.microsoft.com/office/powerpoint/2010/main" val="26770956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References:</a:t>
            </a:r>
          </a:p>
          <a:p>
            <a:pPr marL="228600" indent="-228600">
              <a:buAutoNum type="arabicParenR"/>
            </a:pPr>
            <a:r>
              <a:rPr lang="en-US" sz="1200" u="sng" dirty="0">
                <a:latin typeface="Helvetica Neue" panose="02000503000000020004"/>
                <a:hlinkClick r:id="rId3"/>
              </a:rPr>
              <a:t>https://www.healthcareers.nhs.uk/career-planning/study-and-training/apprenticeships-traineeships-and-cadet-schemes</a:t>
            </a:r>
            <a:r>
              <a:rPr lang="en-US" sz="1200" dirty="0">
                <a:latin typeface="Helvetica Neue" panose="02000503000000020004"/>
              </a:rPr>
              <a:t> </a:t>
            </a:r>
            <a:endParaRPr lang="en-US" sz="1200" u="none" dirty="0">
              <a:solidFill>
                <a:schemeClr val="tx1"/>
              </a:solidFill>
              <a:latin typeface="Helvetica Neue" panose="02000503000000020004"/>
            </a:endParaRPr>
          </a:p>
          <a:p>
            <a:pPr marL="228600" indent="-228600">
              <a:buAutoNum type="arabicParenR"/>
            </a:pPr>
            <a:r>
              <a:rPr lang="en-US" sz="1200" u="sng" dirty="0">
                <a:latin typeface="Helvetica Neue" panose="02000503000000020004"/>
                <a:hlinkClick r:id="rId4"/>
              </a:rPr>
              <a:t>https://www.careersinpodiatry.com/degree-apprenticeship/</a:t>
            </a:r>
            <a:r>
              <a:rPr lang="en-US" sz="1200" dirty="0">
                <a:latin typeface="Helvetica Neue" panose="02000503000000020004"/>
              </a:rPr>
              <a:t> </a:t>
            </a:r>
            <a:endParaRPr lang="en-GB" sz="1200" u="none" dirty="0">
              <a:latin typeface="Helvetica Neue" panose="02000503000000020004"/>
            </a:endParaRPr>
          </a:p>
          <a:p>
            <a:pPr marL="228600" indent="-228600">
              <a:buAutoNum type="arabicParenR"/>
            </a:pPr>
            <a:r>
              <a:rPr lang="en-US" sz="1200" u="sng" dirty="0">
                <a:latin typeface="Helvetica Neue" panose="02000503000000020004"/>
                <a:hlinkClick r:id="rId5"/>
              </a:rPr>
              <a:t>https://www.jobs.nhs.uk/xi/search_vacancy/?action=search&amp;keyword=Apprentice</a:t>
            </a:r>
            <a:endParaRPr lang="en-US" sz="1200" u="sng" dirty="0">
              <a:solidFill>
                <a:schemeClr val="tx1"/>
              </a:solidFill>
              <a:latin typeface="Helvetica Neue" panose="02000503000000020004"/>
            </a:endParaRPr>
          </a:p>
          <a:p>
            <a:pPr marL="228600" indent="-228600">
              <a:buAutoNum type="arabicParenR"/>
            </a:pPr>
            <a:r>
              <a:rPr lang="en-GB" dirty="0">
                <a:hlinkClick r:id="rId6"/>
              </a:rPr>
              <a:t>https://www.e-lfh.org.uk/AHP-Careers/Routes-into-AHP-Careers.html</a:t>
            </a:r>
            <a:endParaRPr lang="en-GB" dirty="0"/>
          </a:p>
          <a:p>
            <a:pPr marL="228600" marR="0" lvl="0" indent="-228600" algn="l" defTabSz="457200" rtl="0" eaLnBrk="1" fontAlgn="auto" latinLnBrk="0" hangingPunct="1">
              <a:lnSpc>
                <a:spcPct val="100000"/>
              </a:lnSpc>
              <a:spcBef>
                <a:spcPts val="0"/>
              </a:spcBef>
              <a:spcAft>
                <a:spcPts val="0"/>
              </a:spcAft>
              <a:buClrTx/>
              <a:buSzTx/>
              <a:buFontTx/>
              <a:buAutoNum type="arabicParenR"/>
              <a:tabLst/>
              <a:defRPr/>
            </a:pPr>
            <a:r>
              <a:rPr lang="en-US" b="0" dirty="0"/>
              <a:t> </a:t>
            </a:r>
            <a:r>
              <a:rPr lang="en-GB" sz="1200" dirty="0">
                <a:hlinkClick r:id="rId7"/>
              </a:rPr>
              <a:t>https://www.findapprenticeship.service.gov.uk/apprenticeshipsearch</a:t>
            </a:r>
            <a:endParaRPr lang="en-US" b="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Images: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1- iStock </a:t>
            </a:r>
          </a:p>
        </p:txBody>
      </p:sp>
      <p:sp>
        <p:nvSpPr>
          <p:cNvPr id="4" name="Slide Number Placeholder 3"/>
          <p:cNvSpPr>
            <a:spLocks noGrp="1"/>
          </p:cNvSpPr>
          <p:nvPr>
            <p:ph type="sldNum" sz="quarter" idx="10"/>
          </p:nvPr>
        </p:nvSpPr>
        <p:spPr/>
        <p:txBody>
          <a:bodyPr/>
          <a:lstStyle/>
          <a:p>
            <a:fld id="{2F3F99BA-43AD-B845-8E67-BF48FDFD6E96}" type="slidenum">
              <a:rPr lang="en-US" smtClean="0"/>
              <a:t>21</a:t>
            </a:fld>
            <a:endParaRPr lang="en-US"/>
          </a:p>
        </p:txBody>
      </p:sp>
    </p:spTree>
    <p:extLst>
      <p:ext uri="{BB962C8B-B14F-4D97-AF65-F5344CB8AC3E}">
        <p14:creationId xmlns:p14="http://schemas.microsoft.com/office/powerpoint/2010/main" val="6795569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References: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1) </a:t>
            </a:r>
            <a:r>
              <a:rPr lang="en-GB" sz="1200" u="sng" dirty="0">
                <a:latin typeface="Helvetica Neue" panose="02000503000000020004"/>
                <a:hlinkClick r:id="rId3"/>
              </a:rPr>
              <a:t>https://iseethedifference.co.uk/course-finder/?subject=Podiatry</a:t>
            </a:r>
            <a:endParaRPr lang="en-GB" sz="1200" b="1" dirty="0">
              <a:solidFill>
                <a:schemeClr val="tx1"/>
              </a:solidFill>
              <a:latin typeface="Helvetica Neue" panose="02000503000000020004"/>
              <a:ea typeface="Helvetica Neue" panose="02000503000000020004" pitchFamily="2" charset="0"/>
              <a:cs typeface="Helvetica Neue" panose="02000503000000020004" pitchFamily="2"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Images:</a:t>
            </a:r>
          </a:p>
          <a:p>
            <a:pPr marL="228600" marR="0" lvl="0" indent="-228600" algn="l" defTabSz="457200" rtl="0" eaLnBrk="1" fontAlgn="auto" latinLnBrk="0" hangingPunct="1">
              <a:lnSpc>
                <a:spcPct val="100000"/>
              </a:lnSpc>
              <a:spcBef>
                <a:spcPts val="0"/>
              </a:spcBef>
              <a:spcAft>
                <a:spcPts val="0"/>
              </a:spcAft>
              <a:buClrTx/>
              <a:buSzTx/>
              <a:buFontTx/>
              <a:buAutoNum type="arabicParenR"/>
              <a:tabLst/>
              <a:defRPr/>
            </a:pPr>
            <a:r>
              <a:rPr lang="en-GB" dirty="0">
                <a:hlinkClick r:id="rId4"/>
              </a:rPr>
              <a:t>https://www.studyin-uk.in/study-guide/study-podiatry-uk/</a:t>
            </a:r>
            <a:endParaRPr lang="en-GB" dirty="0"/>
          </a:p>
          <a:p>
            <a:pPr marL="228600" marR="0" lvl="0" indent="-228600" algn="l" defTabSz="457200" rtl="0" eaLnBrk="1" fontAlgn="auto" latinLnBrk="0" hangingPunct="1">
              <a:lnSpc>
                <a:spcPct val="100000"/>
              </a:lnSpc>
              <a:spcBef>
                <a:spcPts val="0"/>
              </a:spcBef>
              <a:spcAft>
                <a:spcPts val="0"/>
              </a:spcAft>
              <a:buClrTx/>
              <a:buSzTx/>
              <a:buFontTx/>
              <a:buAutoNum type="arabicParenR"/>
              <a:tabLst/>
              <a:defRPr/>
            </a:pPr>
            <a:r>
              <a:rPr lang="en-GB" dirty="0">
                <a:hlinkClick r:id="rId5"/>
              </a:rPr>
              <a:t>http://www.thisispodiatry.com/#/</a:t>
            </a:r>
            <a:endParaRPr lang="en-GB" dirty="0"/>
          </a:p>
          <a:p>
            <a:pPr marL="228600" marR="0" lvl="0" indent="-228600" algn="l" defTabSz="457200" rtl="0" eaLnBrk="1" fontAlgn="auto" latinLnBrk="0" hangingPunct="1">
              <a:lnSpc>
                <a:spcPct val="100000"/>
              </a:lnSpc>
              <a:spcBef>
                <a:spcPts val="0"/>
              </a:spcBef>
              <a:spcAft>
                <a:spcPts val="0"/>
              </a:spcAft>
              <a:buClrTx/>
              <a:buSzTx/>
              <a:buFontTx/>
              <a:buAutoNum type="arabicParenR"/>
              <a:tabLst/>
              <a:defRPr/>
            </a:pPr>
            <a:r>
              <a:rPr lang="en-GB" dirty="0">
                <a:hlinkClick r:id="rId6"/>
              </a:rPr>
              <a:t>https://www.careersinpodiatry.com/where-to-study-podiatry/</a:t>
            </a:r>
            <a:endParaRPr lang="en-GB" dirty="0"/>
          </a:p>
          <a:p>
            <a:pPr marL="228600" marR="0" lvl="0" indent="-228600" algn="l" defTabSz="457200" rtl="0" eaLnBrk="1" fontAlgn="auto" latinLnBrk="0" hangingPunct="1">
              <a:lnSpc>
                <a:spcPct val="100000"/>
              </a:lnSpc>
              <a:spcBef>
                <a:spcPts val="0"/>
              </a:spcBef>
              <a:spcAft>
                <a:spcPts val="0"/>
              </a:spcAft>
              <a:buClrTx/>
              <a:buSzTx/>
              <a:buFontTx/>
              <a:buAutoNum type="arabicParenR"/>
              <a:tabLst/>
              <a:defRPr/>
            </a:pPr>
            <a:endParaRPr lang="en-US" b="0" dirty="0"/>
          </a:p>
        </p:txBody>
      </p:sp>
      <p:sp>
        <p:nvSpPr>
          <p:cNvPr id="4" name="Slide Number Placeholder 3"/>
          <p:cNvSpPr>
            <a:spLocks noGrp="1"/>
          </p:cNvSpPr>
          <p:nvPr>
            <p:ph type="sldNum" sz="quarter" idx="10"/>
          </p:nvPr>
        </p:nvSpPr>
        <p:spPr/>
        <p:txBody>
          <a:bodyPr/>
          <a:lstStyle/>
          <a:p>
            <a:fld id="{2F3F99BA-43AD-B845-8E67-BF48FDFD6E96}" type="slidenum">
              <a:rPr lang="en-US" smtClean="0"/>
              <a:t>22</a:t>
            </a:fld>
            <a:endParaRPr lang="en-US"/>
          </a:p>
        </p:txBody>
      </p:sp>
    </p:spTree>
    <p:extLst>
      <p:ext uri="{BB962C8B-B14F-4D97-AF65-F5344CB8AC3E}">
        <p14:creationId xmlns:p14="http://schemas.microsoft.com/office/powerpoint/2010/main" val="12209869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References:</a:t>
            </a:r>
          </a:p>
          <a:p>
            <a:pPr marL="228600" indent="-228600">
              <a:buAutoNum type="arabicParenR"/>
            </a:pPr>
            <a:r>
              <a:rPr lang="en-US" sz="1200" u="sng" dirty="0">
                <a:latin typeface="Helvetica Neue" panose="02000503000000020004"/>
                <a:hlinkClick r:id="rId3"/>
              </a:rPr>
              <a:t>https://www.healthcareers.nhs.uk/career-planning/study-and-training/apprenticeships-traineeships-and-cadet-schemes</a:t>
            </a:r>
            <a:r>
              <a:rPr lang="en-US" sz="1200" dirty="0">
                <a:latin typeface="Helvetica Neue" panose="02000503000000020004"/>
              </a:rPr>
              <a:t> </a:t>
            </a:r>
            <a:endParaRPr lang="en-US" sz="1200" u="none" dirty="0">
              <a:solidFill>
                <a:schemeClr val="tx1"/>
              </a:solidFill>
              <a:latin typeface="Helvetica Neue" panose="02000503000000020004"/>
            </a:endParaRPr>
          </a:p>
          <a:p>
            <a:pPr marL="228600" indent="-228600">
              <a:buAutoNum type="arabicParenR"/>
            </a:pPr>
            <a:r>
              <a:rPr lang="en-US" sz="1200" u="sng" dirty="0">
                <a:latin typeface="Helvetica Neue" panose="02000503000000020004"/>
                <a:hlinkClick r:id="rId4"/>
              </a:rPr>
              <a:t>https://www.careersinpodiatry.com/degree-apprenticeship/</a:t>
            </a:r>
            <a:r>
              <a:rPr lang="en-US" sz="1200" dirty="0">
                <a:latin typeface="Helvetica Neue" panose="02000503000000020004"/>
              </a:rPr>
              <a:t> </a:t>
            </a:r>
            <a:endParaRPr lang="en-GB" sz="1200" u="none" dirty="0">
              <a:latin typeface="Helvetica Neue" panose="02000503000000020004"/>
            </a:endParaRPr>
          </a:p>
          <a:p>
            <a:pPr marL="228600" indent="-228600">
              <a:buAutoNum type="arabicParenR"/>
            </a:pPr>
            <a:r>
              <a:rPr lang="en-US" sz="1200" u="sng" dirty="0">
                <a:latin typeface="Helvetica Neue" panose="02000503000000020004"/>
                <a:hlinkClick r:id="rId5"/>
              </a:rPr>
              <a:t>https://www.jobs.nhs.uk/xi/search_vacancy/?action=search&amp;keyword=Apprentice</a:t>
            </a:r>
            <a:endParaRPr lang="en-US" sz="1200" u="sng" dirty="0">
              <a:solidFill>
                <a:schemeClr val="tx1"/>
              </a:solidFill>
              <a:latin typeface="Helvetica Neue" panose="02000503000000020004"/>
            </a:endParaRPr>
          </a:p>
          <a:p>
            <a:pPr marL="228600" indent="-228600">
              <a:buAutoNum type="arabicParenR"/>
            </a:pPr>
            <a:r>
              <a:rPr lang="en-GB" dirty="0">
                <a:hlinkClick r:id="rId6"/>
              </a:rPr>
              <a:t>https://www.e-lfh.org.uk/AHP-Careers/Routes-into-AHP-Careers.html</a:t>
            </a:r>
            <a:endParaRPr lang="en-GB" dirty="0"/>
          </a:p>
          <a:p>
            <a:pPr marL="228600" marR="0" lvl="0" indent="-228600" algn="l" defTabSz="457200" rtl="0" eaLnBrk="1" fontAlgn="auto" latinLnBrk="0" hangingPunct="1">
              <a:lnSpc>
                <a:spcPct val="100000"/>
              </a:lnSpc>
              <a:spcBef>
                <a:spcPts val="0"/>
              </a:spcBef>
              <a:spcAft>
                <a:spcPts val="0"/>
              </a:spcAft>
              <a:buClrTx/>
              <a:buSzTx/>
              <a:buFontTx/>
              <a:buAutoNum type="arabicParenR"/>
              <a:tabLst/>
              <a:defRPr/>
            </a:pPr>
            <a:r>
              <a:rPr lang="en-US" b="0" dirty="0"/>
              <a:t> </a:t>
            </a:r>
            <a:r>
              <a:rPr lang="en-GB" sz="1200" dirty="0">
                <a:hlinkClick r:id="rId7"/>
              </a:rPr>
              <a:t>https://www.findapprenticeship.service.gov.uk/apprenticeshipsearch</a:t>
            </a:r>
            <a:endParaRPr lang="en-US" b="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Images: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1- iStock </a:t>
            </a:r>
          </a:p>
        </p:txBody>
      </p:sp>
      <p:sp>
        <p:nvSpPr>
          <p:cNvPr id="4" name="Slide Number Placeholder 3"/>
          <p:cNvSpPr>
            <a:spLocks noGrp="1"/>
          </p:cNvSpPr>
          <p:nvPr>
            <p:ph type="sldNum" sz="quarter" idx="10"/>
          </p:nvPr>
        </p:nvSpPr>
        <p:spPr/>
        <p:txBody>
          <a:bodyPr/>
          <a:lstStyle/>
          <a:p>
            <a:fld id="{2F3F99BA-43AD-B845-8E67-BF48FDFD6E96}" type="slidenum">
              <a:rPr lang="en-US" smtClean="0"/>
              <a:t>23</a:t>
            </a:fld>
            <a:endParaRPr lang="en-US"/>
          </a:p>
        </p:txBody>
      </p:sp>
    </p:spTree>
    <p:extLst>
      <p:ext uri="{BB962C8B-B14F-4D97-AF65-F5344CB8AC3E}">
        <p14:creationId xmlns:p14="http://schemas.microsoft.com/office/powerpoint/2010/main" val="40840121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References: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1) </a:t>
            </a:r>
            <a:r>
              <a:rPr lang="en-GB" sz="1200" u="sng" kern="1200" dirty="0">
                <a:solidFill>
                  <a:schemeClr val="tx1"/>
                </a:solidFill>
                <a:effectLst/>
                <a:latin typeface="+mn-lt"/>
                <a:ea typeface="+mn-ea"/>
                <a:cs typeface="+mn-cs"/>
                <a:hlinkClick r:id="rId3"/>
              </a:rPr>
              <a:t>https://www.thestudentroom.co.uk/jobs/apply/interviews/interview-tips</a:t>
            </a:r>
            <a:endParaRPr lang="en-GB"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Images: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1- iStock </a:t>
            </a:r>
          </a:p>
        </p:txBody>
      </p:sp>
      <p:sp>
        <p:nvSpPr>
          <p:cNvPr id="4" name="Slide Number Placeholder 3"/>
          <p:cNvSpPr>
            <a:spLocks noGrp="1"/>
          </p:cNvSpPr>
          <p:nvPr>
            <p:ph type="sldNum" sz="quarter" idx="10"/>
          </p:nvPr>
        </p:nvSpPr>
        <p:spPr/>
        <p:txBody>
          <a:bodyPr/>
          <a:lstStyle/>
          <a:p>
            <a:fld id="{2F3F99BA-43AD-B845-8E67-BF48FDFD6E96}" type="slidenum">
              <a:rPr lang="en-US" smtClean="0"/>
              <a:t>24</a:t>
            </a:fld>
            <a:endParaRPr lang="en-US"/>
          </a:p>
        </p:txBody>
      </p:sp>
    </p:spTree>
    <p:extLst>
      <p:ext uri="{BB962C8B-B14F-4D97-AF65-F5344CB8AC3E}">
        <p14:creationId xmlns:p14="http://schemas.microsoft.com/office/powerpoint/2010/main" val="11350589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References: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1)</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Images: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1- iStock </a:t>
            </a:r>
          </a:p>
        </p:txBody>
      </p:sp>
      <p:sp>
        <p:nvSpPr>
          <p:cNvPr id="4" name="Slide Number Placeholder 3"/>
          <p:cNvSpPr>
            <a:spLocks noGrp="1"/>
          </p:cNvSpPr>
          <p:nvPr>
            <p:ph type="sldNum" sz="quarter" idx="10"/>
          </p:nvPr>
        </p:nvSpPr>
        <p:spPr/>
        <p:txBody>
          <a:bodyPr/>
          <a:lstStyle/>
          <a:p>
            <a:fld id="{2F3F99BA-43AD-B845-8E67-BF48FDFD6E96}" type="slidenum">
              <a:rPr lang="en-US" smtClean="0"/>
              <a:t>25</a:t>
            </a:fld>
            <a:endParaRPr lang="en-US"/>
          </a:p>
        </p:txBody>
      </p:sp>
    </p:spTree>
    <p:extLst>
      <p:ext uri="{BB962C8B-B14F-4D97-AF65-F5344CB8AC3E}">
        <p14:creationId xmlns:p14="http://schemas.microsoft.com/office/powerpoint/2010/main" val="16678929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Shape 219"/>
          <p:cNvSpPr txBox="1">
            <a:spLocks noGrp="1"/>
          </p:cNvSpPr>
          <p:nvPr>
            <p:ph type="body" idx="1"/>
          </p:nvPr>
        </p:nvSpPr>
        <p:spPr>
          <a:xfrm>
            <a:off x="685802" y="4343400"/>
            <a:ext cx="5486399" cy="4114800"/>
          </a:xfrm>
          <a:prstGeom prst="rect">
            <a:avLst/>
          </a:prstGeom>
        </p:spPr>
        <p:txBody>
          <a:bodyPr lIns="91425" tIns="91425" rIns="91425" bIns="91425" anchor="t" anchorCtr="0">
            <a:noAutofit/>
          </a:bodyPr>
          <a:lstStyle/>
          <a:p>
            <a:pPr marL="0" indent="0">
              <a:buNone/>
            </a:pPr>
            <a:endParaRPr lang="en-GB" sz="1200" b="0" i="0" u="none" strike="noStrike" kern="1200" dirty="0">
              <a:solidFill>
                <a:schemeClr val="tx1"/>
              </a:solidFill>
              <a:effectLst/>
              <a:latin typeface="+mn-lt"/>
              <a:ea typeface="+mn-ea"/>
              <a:cs typeface="+mn-cs"/>
            </a:endParaRPr>
          </a:p>
        </p:txBody>
      </p:sp>
      <p:sp>
        <p:nvSpPr>
          <p:cNvPr id="220" name="Shape 2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058648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F1A601-D8BD-B040-ABA4-FE93694EBCFA}" type="slidenum">
              <a:rPr lang="en-US" smtClean="0"/>
              <a:pPr/>
              <a:t>27</a:t>
            </a:fld>
            <a:endParaRPr lang="en-US"/>
          </a:p>
        </p:txBody>
      </p:sp>
    </p:spTree>
    <p:extLst>
      <p:ext uri="{BB962C8B-B14F-4D97-AF65-F5344CB8AC3E}">
        <p14:creationId xmlns:p14="http://schemas.microsoft.com/office/powerpoint/2010/main" val="2133179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GB" b="0" dirty="0"/>
              <a:t>References:</a:t>
            </a:r>
          </a:p>
          <a:p>
            <a:pPr marL="228600" indent="-228600">
              <a:buAutoNum type="arabicParenR"/>
            </a:pPr>
            <a:r>
              <a:rPr lang="en-GB" dirty="0">
                <a:hlinkClick r:id="rId3"/>
              </a:rPr>
              <a:t>https://engage.dhsc.gov.uk/ournhs/nhscareers/Podiatrist/?gclid=EAIaIQobChMIh_Dlpu3E6AIVVuDtCh22FgPjEAAYASAAEgIAefD_BwE</a:t>
            </a:r>
            <a:endParaRPr lang="en-GB" dirty="0"/>
          </a:p>
          <a:p>
            <a:pPr marL="228600" indent="-228600">
              <a:buAutoNum type="arabicParenR"/>
            </a:pPr>
            <a:r>
              <a:rPr lang="en-GB" dirty="0">
                <a:hlinkClick r:id="rId4"/>
              </a:rPr>
              <a:t>https://www.thechiropodyclinic.co.uk/myths-and-facts</a:t>
            </a:r>
            <a:endParaRPr lang="en-GB" dirty="0"/>
          </a:p>
          <a:p>
            <a:pPr marL="228600" indent="-228600">
              <a:buAutoNum type="arabicParenR"/>
            </a:pPr>
            <a:endParaRPr lang="en-GB" dirty="0"/>
          </a:p>
          <a:p>
            <a:pPr marL="228600" indent="-228600">
              <a:buAutoNum type="arabicParenR"/>
            </a:pPr>
            <a:endParaRPr lang="en-GB" b="0" dirty="0"/>
          </a:p>
        </p:txBody>
      </p:sp>
      <p:sp>
        <p:nvSpPr>
          <p:cNvPr id="4" name="Slide Number Placeholder 3"/>
          <p:cNvSpPr>
            <a:spLocks noGrp="1"/>
          </p:cNvSpPr>
          <p:nvPr>
            <p:ph type="sldNum" sz="quarter" idx="10"/>
          </p:nvPr>
        </p:nvSpPr>
        <p:spPr/>
        <p:txBody>
          <a:bodyPr/>
          <a:lstStyle/>
          <a:p>
            <a:fld id="{2F3F99BA-43AD-B845-8E67-BF48FDFD6E96}" type="slidenum">
              <a:rPr lang="en-US" smtClean="0"/>
              <a:t>3</a:t>
            </a:fld>
            <a:endParaRPr lang="en-US"/>
          </a:p>
        </p:txBody>
      </p:sp>
    </p:spTree>
    <p:extLst>
      <p:ext uri="{BB962C8B-B14F-4D97-AF65-F5344CB8AC3E}">
        <p14:creationId xmlns:p14="http://schemas.microsoft.com/office/powerpoint/2010/main" val="2866020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GB" b="0" dirty="0"/>
              <a:t>References:</a:t>
            </a:r>
          </a:p>
          <a:p>
            <a:pPr marL="228600" indent="-228600">
              <a:buAutoNum type="arabicParenR"/>
            </a:pPr>
            <a:r>
              <a:rPr lang="en-GB" dirty="0">
                <a:hlinkClick r:id="rId3"/>
              </a:rPr>
              <a:t>https://engage.dhsc.gov.uk/ournhs/nhscareers/Podiatrist/?gclid=EAIaIQobChMIh_Dlpu3E6AIVVuDtCh22FgPjEAAYASAAEgIAefD_BwE</a:t>
            </a:r>
            <a:endParaRPr lang="en-GB" dirty="0"/>
          </a:p>
          <a:p>
            <a:pPr marL="228600" indent="-228600">
              <a:buAutoNum type="arabicParenR"/>
            </a:pPr>
            <a:endParaRPr lang="en-GB" b="0" dirty="0"/>
          </a:p>
        </p:txBody>
      </p:sp>
      <p:sp>
        <p:nvSpPr>
          <p:cNvPr id="4" name="Slide Number Placeholder 3"/>
          <p:cNvSpPr>
            <a:spLocks noGrp="1"/>
          </p:cNvSpPr>
          <p:nvPr>
            <p:ph type="sldNum" sz="quarter" idx="10"/>
          </p:nvPr>
        </p:nvSpPr>
        <p:spPr/>
        <p:txBody>
          <a:bodyPr/>
          <a:lstStyle/>
          <a:p>
            <a:fld id="{2F3F99BA-43AD-B845-8E67-BF48FDFD6E96}" type="slidenum">
              <a:rPr lang="en-US" smtClean="0"/>
              <a:t>4</a:t>
            </a:fld>
            <a:endParaRPr lang="en-US"/>
          </a:p>
        </p:txBody>
      </p:sp>
    </p:spTree>
    <p:extLst>
      <p:ext uri="{BB962C8B-B14F-4D97-AF65-F5344CB8AC3E}">
        <p14:creationId xmlns:p14="http://schemas.microsoft.com/office/powerpoint/2010/main" val="1674088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GB" b="0" dirty="0"/>
              <a:t>References:</a:t>
            </a:r>
          </a:p>
          <a:p>
            <a:pPr marL="228600" indent="-228600">
              <a:buAutoNum type="arabicParenR"/>
            </a:pPr>
            <a:r>
              <a:rPr lang="en-GB" dirty="0">
                <a:hlinkClick r:id="rId3"/>
              </a:rPr>
              <a:t>https://engage.dhsc.gov.uk/ournhs/nhscareers/Podiatrist/?gclid=EAIaIQobChMIh_Dlpu3E6AIVVuDtCh22FgPjEAAYASAAEgIAefD_BwE</a:t>
            </a:r>
            <a:endParaRPr lang="en-GB" dirty="0"/>
          </a:p>
          <a:p>
            <a:pPr marL="228600" indent="-228600">
              <a:buAutoNum type="arabicParenR"/>
            </a:pPr>
            <a:endParaRPr lang="en-GB" dirty="0"/>
          </a:p>
          <a:p>
            <a:pPr marL="228600" indent="-228600">
              <a:buAutoNum type="arabicParenR"/>
            </a:pPr>
            <a:endParaRPr lang="en-GB" b="0" dirty="0"/>
          </a:p>
        </p:txBody>
      </p:sp>
      <p:sp>
        <p:nvSpPr>
          <p:cNvPr id="4" name="Slide Number Placeholder 3"/>
          <p:cNvSpPr>
            <a:spLocks noGrp="1"/>
          </p:cNvSpPr>
          <p:nvPr>
            <p:ph type="sldNum" sz="quarter" idx="10"/>
          </p:nvPr>
        </p:nvSpPr>
        <p:spPr/>
        <p:txBody>
          <a:bodyPr/>
          <a:lstStyle/>
          <a:p>
            <a:fld id="{2F3F99BA-43AD-B845-8E67-BF48FDFD6E96}" type="slidenum">
              <a:rPr lang="en-US" smtClean="0"/>
              <a:t>5</a:t>
            </a:fld>
            <a:endParaRPr lang="en-US"/>
          </a:p>
        </p:txBody>
      </p:sp>
    </p:spTree>
    <p:extLst>
      <p:ext uri="{BB962C8B-B14F-4D97-AF65-F5344CB8AC3E}">
        <p14:creationId xmlns:p14="http://schemas.microsoft.com/office/powerpoint/2010/main" val="30714154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GB" b="0" dirty="0"/>
              <a:t>References:</a:t>
            </a:r>
          </a:p>
          <a:p>
            <a:pPr marL="228600" indent="-228600">
              <a:buAutoNum type="arabicParenR"/>
            </a:pPr>
            <a:r>
              <a:rPr lang="en-GB" dirty="0">
                <a:hlinkClick r:id="rId3"/>
              </a:rPr>
              <a:t>https://engage.dhsc.gov.uk/ournhs/nhscareers/Podiatrist/?gclid=EAIaIQobChMIh_Dlpu3E6AIVVuDtCh22FgPjEAAYASAAEgIAefD_BwE</a:t>
            </a:r>
            <a:endParaRPr lang="en-GB" dirty="0"/>
          </a:p>
          <a:p>
            <a:pPr marL="228600" indent="-228600">
              <a:buAutoNum type="arabicParenR"/>
            </a:pPr>
            <a:r>
              <a:rPr lang="en-GB" dirty="0">
                <a:hlinkClick r:id="rId4"/>
              </a:rPr>
              <a:t>https://dictionary.cambridge.org/dictionary/english/stereotype</a:t>
            </a:r>
            <a:endParaRPr lang="en-GB" dirty="0"/>
          </a:p>
          <a:p>
            <a:pPr marL="228600" indent="-228600">
              <a:buAutoNum type="arabicParenR"/>
            </a:pPr>
            <a:r>
              <a:rPr lang="en-GB" dirty="0">
                <a:hlinkClick r:id="rId5"/>
              </a:rPr>
              <a:t>http://www.bridgewater.nhs.uk/wp-content/uploads/2012/11/Foot-Facts.pdf</a:t>
            </a:r>
            <a:endParaRPr lang="en-GB" dirty="0"/>
          </a:p>
          <a:p>
            <a:pPr marL="228600" indent="-228600">
              <a:buAutoNum type="arabicParenR"/>
            </a:pPr>
            <a:endParaRPr lang="en-GB" dirty="0"/>
          </a:p>
          <a:p>
            <a:pPr marL="228600" indent="-228600">
              <a:buAutoNum type="arabicParenR"/>
            </a:pPr>
            <a:endParaRPr lang="en-GB" dirty="0"/>
          </a:p>
          <a:p>
            <a:pPr marL="228600" indent="-228600">
              <a:buAutoNum type="arabicParenR"/>
            </a:pPr>
            <a:endParaRPr lang="en-GB" b="0" dirty="0"/>
          </a:p>
          <a:p>
            <a:pPr marL="0" indent="0">
              <a:buNone/>
            </a:pPr>
            <a:r>
              <a:rPr lang="en-GB" b="0" dirty="0"/>
              <a:t>Images:</a:t>
            </a:r>
          </a:p>
          <a:p>
            <a:pPr marL="0" indent="0">
              <a:buNone/>
            </a:pPr>
            <a:r>
              <a:rPr lang="en-GB" b="0" dirty="0"/>
              <a:t>1) </a:t>
            </a:r>
            <a:r>
              <a:rPr lang="en-GB" b="0" dirty="0" err="1"/>
              <a:t>Istock</a:t>
            </a:r>
            <a:r>
              <a:rPr lang="en-GB" b="0" dirty="0"/>
              <a:t> </a:t>
            </a:r>
          </a:p>
        </p:txBody>
      </p:sp>
      <p:sp>
        <p:nvSpPr>
          <p:cNvPr id="4" name="Slide Number Placeholder 3"/>
          <p:cNvSpPr>
            <a:spLocks noGrp="1"/>
          </p:cNvSpPr>
          <p:nvPr>
            <p:ph type="sldNum" sz="quarter" idx="10"/>
          </p:nvPr>
        </p:nvSpPr>
        <p:spPr/>
        <p:txBody>
          <a:bodyPr/>
          <a:lstStyle/>
          <a:p>
            <a:fld id="{2F3F99BA-43AD-B845-8E67-BF48FDFD6E96}" type="slidenum">
              <a:rPr lang="en-US" smtClean="0"/>
              <a:t>6</a:t>
            </a:fld>
            <a:endParaRPr lang="en-US"/>
          </a:p>
        </p:txBody>
      </p:sp>
    </p:spTree>
    <p:extLst>
      <p:ext uri="{BB962C8B-B14F-4D97-AF65-F5344CB8AC3E}">
        <p14:creationId xmlns:p14="http://schemas.microsoft.com/office/powerpoint/2010/main" val="3947111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GB" b="0" dirty="0"/>
              <a:t>References:</a:t>
            </a:r>
          </a:p>
          <a:p>
            <a:pPr marL="228600" indent="-228600">
              <a:buAutoNum type="arabicParenR"/>
            </a:pPr>
            <a:r>
              <a:rPr lang="en-GB" dirty="0">
                <a:hlinkClick r:id="rId3"/>
              </a:rPr>
              <a:t>https://engage.dhsc.gov.uk/ournhs/nhscareers/Podiatrist/?gclid=EAIaIQobChMIh_Dlpu3E6AIVVuDtCh22FgPjEAAYASAAEgIAefD_BwE</a:t>
            </a:r>
            <a:endParaRPr lang="en-GB" dirty="0"/>
          </a:p>
          <a:p>
            <a:pPr marL="228600" indent="-228600">
              <a:buAutoNum type="arabicParenR"/>
            </a:pPr>
            <a:r>
              <a:rPr lang="en-GB" dirty="0">
                <a:hlinkClick r:id="rId4"/>
              </a:rPr>
              <a:t>http://www.bridgewater.nhs.uk/wp-content/uploads/2012/11/Foot-Facts.pdf</a:t>
            </a:r>
            <a:endParaRPr lang="en-GB" dirty="0"/>
          </a:p>
          <a:p>
            <a:pPr marL="228600" indent="-228600">
              <a:buAutoNum type="arabicParenR"/>
            </a:pPr>
            <a:endParaRPr lang="en-GB" b="0" dirty="0"/>
          </a:p>
          <a:p>
            <a:pPr marL="0" indent="0">
              <a:buNone/>
            </a:pPr>
            <a:r>
              <a:rPr lang="en-GB" b="0" dirty="0"/>
              <a:t>Images:</a:t>
            </a:r>
          </a:p>
          <a:p>
            <a:pPr marL="0" indent="0">
              <a:buNone/>
            </a:pPr>
            <a:r>
              <a:rPr lang="en-GB" b="0" dirty="0"/>
              <a:t>1) </a:t>
            </a:r>
            <a:r>
              <a:rPr lang="en-GB" b="0" dirty="0" err="1"/>
              <a:t>Istock</a:t>
            </a:r>
            <a:r>
              <a:rPr lang="en-GB" b="0" dirty="0"/>
              <a:t> </a:t>
            </a:r>
          </a:p>
        </p:txBody>
      </p:sp>
      <p:sp>
        <p:nvSpPr>
          <p:cNvPr id="4" name="Slide Number Placeholder 3"/>
          <p:cNvSpPr>
            <a:spLocks noGrp="1"/>
          </p:cNvSpPr>
          <p:nvPr>
            <p:ph type="sldNum" sz="quarter" idx="10"/>
          </p:nvPr>
        </p:nvSpPr>
        <p:spPr/>
        <p:txBody>
          <a:bodyPr/>
          <a:lstStyle/>
          <a:p>
            <a:fld id="{2F3F99BA-43AD-B845-8E67-BF48FDFD6E96}" type="slidenum">
              <a:rPr lang="en-US" smtClean="0"/>
              <a:t>7</a:t>
            </a:fld>
            <a:endParaRPr lang="en-US"/>
          </a:p>
        </p:txBody>
      </p:sp>
    </p:spTree>
    <p:extLst>
      <p:ext uri="{BB962C8B-B14F-4D97-AF65-F5344CB8AC3E}">
        <p14:creationId xmlns:p14="http://schemas.microsoft.com/office/powerpoint/2010/main" val="32781528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GB" b="0" dirty="0"/>
              <a:t>References:</a:t>
            </a:r>
          </a:p>
          <a:p>
            <a:pPr marL="228600" indent="-228600">
              <a:buAutoNum type="arabicParenR"/>
            </a:pPr>
            <a:r>
              <a:rPr lang="en-GB" dirty="0">
                <a:hlinkClick r:id="rId3"/>
              </a:rPr>
              <a:t>https://engage.dhsc.gov.uk/ournhs/nhscareers/Podiatrist/?gclid=EAIaIQobChMIh_Dlpu3E6AIVVuDtCh22FgPjEAAYASAAEgIAefD_BwE</a:t>
            </a:r>
            <a:endParaRPr lang="en-GB" dirty="0"/>
          </a:p>
          <a:p>
            <a:pPr marL="228600" indent="-228600">
              <a:buAutoNum type="arabicParenR"/>
            </a:pPr>
            <a:r>
              <a:rPr lang="en-GB" dirty="0">
                <a:hlinkClick r:id="rId4"/>
              </a:rPr>
              <a:t>https://dictionary.cambridge.org/dictionary/english/stereotype</a:t>
            </a:r>
            <a:endParaRPr lang="en-GB" dirty="0"/>
          </a:p>
          <a:p>
            <a:pPr marL="228600" indent="-228600">
              <a:buAutoNum type="arabicParenR"/>
            </a:pPr>
            <a:r>
              <a:rPr lang="en-GB" dirty="0">
                <a:hlinkClick r:id="rId5"/>
              </a:rPr>
              <a:t>http://www.bridgewater.nhs.uk/wp-content/uploads/2012/11/Foot-Facts.pdf</a:t>
            </a:r>
            <a:endParaRPr lang="en-GB" dirty="0"/>
          </a:p>
          <a:p>
            <a:pPr marL="0" indent="0">
              <a:buNone/>
            </a:pPr>
            <a:endParaRPr lang="en-GB" b="0" dirty="0"/>
          </a:p>
          <a:p>
            <a:pPr marL="0" indent="0">
              <a:buNone/>
            </a:pPr>
            <a:r>
              <a:rPr lang="en-GB" b="0" dirty="0"/>
              <a:t>Images:</a:t>
            </a:r>
          </a:p>
          <a:p>
            <a:pPr marL="228600" indent="-228600">
              <a:buAutoNum type="arabicParenR"/>
            </a:pPr>
            <a:r>
              <a:rPr lang="en-GB" b="0" dirty="0" err="1"/>
              <a:t>Istock</a:t>
            </a:r>
            <a:r>
              <a:rPr lang="en-GB" b="0" dirty="0"/>
              <a:t> </a:t>
            </a:r>
          </a:p>
          <a:p>
            <a:pPr marL="228600" indent="-228600">
              <a:buAutoNum type="arabicParenR"/>
            </a:pPr>
            <a:r>
              <a:rPr lang="en-GB" dirty="0">
                <a:hlinkClick r:id="rId6"/>
              </a:rPr>
              <a:t>https://bexleypodiatryclinic.co.uk/</a:t>
            </a:r>
            <a:endParaRPr lang="en-GB" dirty="0"/>
          </a:p>
          <a:p>
            <a:pPr marL="228600" indent="-228600">
              <a:buAutoNum type="arabicParenR"/>
            </a:pPr>
            <a:r>
              <a:rPr lang="en-GB" dirty="0">
                <a:hlinkClick r:id="rId7"/>
              </a:rPr>
              <a:t>https://www.brighton.ac.uk/courses/study/podiatry-bsc-hons.aspx</a:t>
            </a:r>
            <a:endParaRPr lang="en-GB" b="0" dirty="0"/>
          </a:p>
          <a:p>
            <a:pPr marL="0" indent="0">
              <a:buNone/>
            </a:pPr>
            <a:endParaRPr lang="en-GB" b="0" dirty="0"/>
          </a:p>
        </p:txBody>
      </p:sp>
      <p:sp>
        <p:nvSpPr>
          <p:cNvPr id="4" name="Slide Number Placeholder 3"/>
          <p:cNvSpPr>
            <a:spLocks noGrp="1"/>
          </p:cNvSpPr>
          <p:nvPr>
            <p:ph type="sldNum" sz="quarter" idx="10"/>
          </p:nvPr>
        </p:nvSpPr>
        <p:spPr/>
        <p:txBody>
          <a:bodyPr/>
          <a:lstStyle/>
          <a:p>
            <a:fld id="{2F3F99BA-43AD-B845-8E67-BF48FDFD6E96}" type="slidenum">
              <a:rPr lang="en-US" smtClean="0"/>
              <a:t>8</a:t>
            </a:fld>
            <a:endParaRPr lang="en-US"/>
          </a:p>
        </p:txBody>
      </p:sp>
    </p:spTree>
    <p:extLst>
      <p:ext uri="{BB962C8B-B14F-4D97-AF65-F5344CB8AC3E}">
        <p14:creationId xmlns:p14="http://schemas.microsoft.com/office/powerpoint/2010/main" val="30181294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GB" b="0" dirty="0"/>
              <a:t>References:</a:t>
            </a:r>
          </a:p>
          <a:p>
            <a:pPr marL="228600" indent="-228600">
              <a:buAutoNum type="arabicParenR"/>
            </a:pPr>
            <a:r>
              <a:rPr lang="en-GB" dirty="0">
                <a:hlinkClick r:id="rId3"/>
              </a:rPr>
              <a:t>https://engage.dhsc.gov.uk/ournhs/nhscareers/Podiatrist/?gclid=EAIaIQobChMIh_Dlpu3E6AIVVuDtCh22FgPjEAAYASAAEgIAefD_BwE</a:t>
            </a:r>
            <a:endParaRPr lang="en-GB" dirty="0"/>
          </a:p>
          <a:p>
            <a:pPr marL="228600" indent="-228600">
              <a:buAutoNum type="arabicParenR"/>
            </a:pPr>
            <a:r>
              <a:rPr lang="en-GB" dirty="0">
                <a:hlinkClick r:id="rId4"/>
              </a:rPr>
              <a:t>http://www.bridgewater.nhs.uk/wp-content/uploads/2012/11/Foot-Facts.pdf</a:t>
            </a:r>
            <a:endParaRPr lang="en-GB" dirty="0"/>
          </a:p>
          <a:p>
            <a:pPr marL="228600" indent="-228600">
              <a:buAutoNum type="arabicParenR"/>
            </a:pPr>
            <a:endParaRPr lang="en-GB" dirty="0"/>
          </a:p>
          <a:p>
            <a:pPr marL="228600" indent="-228600">
              <a:buAutoNum type="arabicParenR"/>
            </a:pPr>
            <a:endParaRPr lang="en-GB" b="0" dirty="0"/>
          </a:p>
          <a:p>
            <a:pPr marL="0" indent="0">
              <a:buNone/>
            </a:pPr>
            <a:r>
              <a:rPr lang="en-GB" b="0" dirty="0"/>
              <a:t>Images:</a:t>
            </a:r>
          </a:p>
          <a:p>
            <a:pPr marL="0" indent="0">
              <a:buNone/>
            </a:pPr>
            <a:r>
              <a:rPr lang="en-GB" b="0" dirty="0"/>
              <a:t>1) </a:t>
            </a:r>
            <a:r>
              <a:rPr lang="en-GB" b="0" dirty="0" err="1"/>
              <a:t>Istock</a:t>
            </a:r>
            <a:r>
              <a:rPr lang="en-GB" b="0" dirty="0"/>
              <a:t> </a:t>
            </a:r>
          </a:p>
        </p:txBody>
      </p:sp>
      <p:sp>
        <p:nvSpPr>
          <p:cNvPr id="4" name="Slide Number Placeholder 3"/>
          <p:cNvSpPr>
            <a:spLocks noGrp="1"/>
          </p:cNvSpPr>
          <p:nvPr>
            <p:ph type="sldNum" sz="quarter" idx="10"/>
          </p:nvPr>
        </p:nvSpPr>
        <p:spPr/>
        <p:txBody>
          <a:bodyPr/>
          <a:lstStyle/>
          <a:p>
            <a:fld id="{2F3F99BA-43AD-B845-8E67-BF48FDFD6E96}" type="slidenum">
              <a:rPr lang="en-US" smtClean="0"/>
              <a:t>9</a:t>
            </a:fld>
            <a:endParaRPr lang="en-US"/>
          </a:p>
        </p:txBody>
      </p:sp>
    </p:spTree>
    <p:extLst>
      <p:ext uri="{BB962C8B-B14F-4D97-AF65-F5344CB8AC3E}">
        <p14:creationId xmlns:p14="http://schemas.microsoft.com/office/powerpoint/2010/main" val="30181294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49080549-2A41-40BA-9680-5D51B425DA2D}" type="datetime1">
              <a:rPr lang="en-US" smtClean="0"/>
              <a:t>6/9/2020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1BEFB5-B44B-A746-AD13-78F60F19D1C6}" type="slidenum">
              <a:rPr lang="en-US" smtClean="0"/>
              <a:t>‹#›</a:t>
            </a:fld>
            <a:endParaRPr lang="en-US"/>
          </a:p>
        </p:txBody>
      </p:sp>
    </p:spTree>
    <p:extLst>
      <p:ext uri="{BB962C8B-B14F-4D97-AF65-F5344CB8AC3E}">
        <p14:creationId xmlns:p14="http://schemas.microsoft.com/office/powerpoint/2010/main" val="21086973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0B696E05-FBBA-42BF-A54E-89BE7195A2DA}" type="datetime1">
              <a:rPr lang="en-US" smtClean="0"/>
              <a:t>6/9/2020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1BEFB5-B44B-A746-AD13-78F60F19D1C6}" type="slidenum">
              <a:rPr lang="en-US" smtClean="0"/>
              <a:t>‹#›</a:t>
            </a:fld>
            <a:endParaRPr lang="en-US"/>
          </a:p>
        </p:txBody>
      </p:sp>
    </p:spTree>
    <p:extLst>
      <p:ext uri="{BB962C8B-B14F-4D97-AF65-F5344CB8AC3E}">
        <p14:creationId xmlns:p14="http://schemas.microsoft.com/office/powerpoint/2010/main" val="7900592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E2AB83C8-2256-485D-809D-F91EF188DEB0}" type="datetime1">
              <a:rPr lang="en-US" smtClean="0"/>
              <a:t>6/9/2020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1BEFB5-B44B-A746-AD13-78F60F19D1C6}" type="slidenum">
              <a:rPr lang="en-US" smtClean="0"/>
              <a:t>‹#›</a:t>
            </a:fld>
            <a:endParaRPr lang="en-US"/>
          </a:p>
        </p:txBody>
      </p:sp>
    </p:spTree>
    <p:extLst>
      <p:ext uri="{BB962C8B-B14F-4D97-AF65-F5344CB8AC3E}">
        <p14:creationId xmlns:p14="http://schemas.microsoft.com/office/powerpoint/2010/main" val="8585256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21565CB1-BD62-4C62-B4B6-0DE2971C3681}" type="datetime1">
              <a:rPr lang="en-US" smtClean="0"/>
              <a:t>6/9/2020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1BEFB5-B44B-A746-AD13-78F60F19D1C6}" type="slidenum">
              <a:rPr lang="en-US" smtClean="0"/>
              <a:t>‹#›</a:t>
            </a:fld>
            <a:endParaRPr lang="en-US"/>
          </a:p>
        </p:txBody>
      </p:sp>
    </p:spTree>
    <p:extLst>
      <p:ext uri="{BB962C8B-B14F-4D97-AF65-F5344CB8AC3E}">
        <p14:creationId xmlns:p14="http://schemas.microsoft.com/office/powerpoint/2010/main" val="42595566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90A75A7B-C5DD-429A-AE03-C3BA57882764}" type="datetime1">
              <a:rPr lang="en-US" smtClean="0"/>
              <a:t>6/9/2020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1BEFB5-B44B-A746-AD13-78F60F19D1C6}" type="slidenum">
              <a:rPr lang="en-US" smtClean="0"/>
              <a:t>‹#›</a:t>
            </a:fld>
            <a:endParaRPr lang="en-US"/>
          </a:p>
        </p:txBody>
      </p:sp>
    </p:spTree>
    <p:extLst>
      <p:ext uri="{BB962C8B-B14F-4D97-AF65-F5344CB8AC3E}">
        <p14:creationId xmlns:p14="http://schemas.microsoft.com/office/powerpoint/2010/main" val="15754964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9675524F-B553-4673-AF85-3F12FEA6F748}" type="datetime1">
              <a:rPr lang="en-US" smtClean="0"/>
              <a:t>6/9/2020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1BEFB5-B44B-A746-AD13-78F60F19D1C6}" type="slidenum">
              <a:rPr lang="en-US" smtClean="0"/>
              <a:t>‹#›</a:t>
            </a:fld>
            <a:endParaRPr lang="en-US"/>
          </a:p>
        </p:txBody>
      </p:sp>
    </p:spTree>
    <p:extLst>
      <p:ext uri="{BB962C8B-B14F-4D97-AF65-F5344CB8AC3E}">
        <p14:creationId xmlns:p14="http://schemas.microsoft.com/office/powerpoint/2010/main" val="3092343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7" y="1535113"/>
            <a:ext cx="4041775"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9C761A71-8C5D-4BAF-83AD-257CFB1395FD}" type="datetime1">
              <a:rPr lang="en-US" smtClean="0"/>
              <a:t>6/9/2020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1BEFB5-B44B-A746-AD13-78F60F19D1C6}" type="slidenum">
              <a:rPr lang="en-US" smtClean="0"/>
              <a:t>‹#›</a:t>
            </a:fld>
            <a:endParaRPr lang="en-US"/>
          </a:p>
        </p:txBody>
      </p:sp>
    </p:spTree>
    <p:extLst>
      <p:ext uri="{BB962C8B-B14F-4D97-AF65-F5344CB8AC3E}">
        <p14:creationId xmlns:p14="http://schemas.microsoft.com/office/powerpoint/2010/main" val="2671044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FE7B70A9-560A-4E84-B9D5-CC0F1F7CA295}" type="datetime1">
              <a:rPr lang="en-US" smtClean="0"/>
              <a:t>6/9/2020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1BEFB5-B44B-A746-AD13-78F60F19D1C6}" type="slidenum">
              <a:rPr lang="en-US" smtClean="0"/>
              <a:t>‹#›</a:t>
            </a:fld>
            <a:endParaRPr lang="en-US"/>
          </a:p>
        </p:txBody>
      </p:sp>
    </p:spTree>
    <p:extLst>
      <p:ext uri="{BB962C8B-B14F-4D97-AF65-F5344CB8AC3E}">
        <p14:creationId xmlns:p14="http://schemas.microsoft.com/office/powerpoint/2010/main" val="3471392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6442D3-3D08-4C69-90B8-69BCEDA81329}" type="datetime1">
              <a:rPr lang="en-US" smtClean="0"/>
              <a:t>6/9/2020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1BEFB5-B44B-A746-AD13-78F60F19D1C6}" type="slidenum">
              <a:rPr lang="en-US" smtClean="0"/>
              <a:t>‹#›</a:t>
            </a:fld>
            <a:endParaRPr lang="en-US"/>
          </a:p>
        </p:txBody>
      </p:sp>
    </p:spTree>
    <p:extLst>
      <p:ext uri="{BB962C8B-B14F-4D97-AF65-F5344CB8AC3E}">
        <p14:creationId xmlns:p14="http://schemas.microsoft.com/office/powerpoint/2010/main" val="2810838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A7847F1F-5403-423C-A530-D6FE42FFE0C8}" type="datetime1">
              <a:rPr lang="en-US" smtClean="0"/>
              <a:t>6/9/2020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1BEFB5-B44B-A746-AD13-78F60F19D1C6}" type="slidenum">
              <a:rPr lang="en-US" smtClean="0"/>
              <a:t>‹#›</a:t>
            </a:fld>
            <a:endParaRPr lang="en-US"/>
          </a:p>
        </p:txBody>
      </p:sp>
    </p:spTree>
    <p:extLst>
      <p:ext uri="{BB962C8B-B14F-4D97-AF65-F5344CB8AC3E}">
        <p14:creationId xmlns:p14="http://schemas.microsoft.com/office/powerpoint/2010/main" val="609115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1792288" y="5367338"/>
            <a:ext cx="5486400" cy="8048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6F8D9DE8-4D55-4B0D-AEDE-96C4113977AD}" type="datetime1">
              <a:rPr lang="en-US" smtClean="0"/>
              <a:t>6/9/2020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1BEFB5-B44B-A746-AD13-78F60F19D1C6}" type="slidenum">
              <a:rPr lang="en-US" smtClean="0"/>
              <a:t>‹#›</a:t>
            </a:fld>
            <a:endParaRPr lang="en-US"/>
          </a:p>
        </p:txBody>
      </p:sp>
    </p:spTree>
    <p:extLst>
      <p:ext uri="{BB962C8B-B14F-4D97-AF65-F5344CB8AC3E}">
        <p14:creationId xmlns:p14="http://schemas.microsoft.com/office/powerpoint/2010/main" val="10609432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04F28F-C5CC-43E7-AB5F-80E5F60A2506}" type="datetime1">
              <a:rPr lang="en-US" smtClean="0"/>
              <a:t>6/9/2020</a:t>
            </a:fld>
            <a:endParaRPr lang="en-US"/>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1BEFB5-B44B-A746-AD13-78F60F19D1C6}" type="slidenum">
              <a:rPr lang="en-US" smtClean="0"/>
              <a:t>‹#›</a:t>
            </a:fld>
            <a:endParaRPr lang="en-US"/>
          </a:p>
        </p:txBody>
      </p:sp>
    </p:spTree>
    <p:extLst>
      <p:ext uri="{BB962C8B-B14F-4D97-AF65-F5344CB8AC3E}">
        <p14:creationId xmlns:p14="http://schemas.microsoft.com/office/powerpoint/2010/main" val="14687202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2" indent="-285744"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1"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9"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jpeg"/></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jpeg"/></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jpeg"/></Relationships>
</file>

<file path=ppt/slides/_rels/slide14.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4.jpeg"/><Relationship Id="rId7"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hyperlink" Target="https://safeshare.tv/x/ss5eda6b9b01b44" TargetMode="External"/><Relationship Id="rId5" Type="http://schemas.openxmlformats.org/officeDocument/2006/relationships/image" Target="../media/image37.jpeg"/><Relationship Id="rId4" Type="http://schemas.openxmlformats.org/officeDocument/2006/relationships/hyperlink" Target="https://safeshare.tv/x/ss5eda6d76b40ae"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42.png"/><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jpeg"/><Relationship Id="rId7" Type="http://schemas.openxmlformats.org/officeDocument/2006/relationships/image" Target="../media/image49.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51.png"/><Relationship Id="rId5" Type="http://schemas.openxmlformats.org/officeDocument/2006/relationships/hyperlink" Target="https://safeshare.tv/x/425837104" TargetMode="External"/><Relationship Id="rId4" Type="http://schemas.openxmlformats.org/officeDocument/2006/relationships/image" Target="../media/image46.png"/></Relationships>
</file>

<file path=ppt/slides/_rels/slide19.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jpeg"/><Relationship Id="rId7" Type="http://schemas.openxmlformats.org/officeDocument/2006/relationships/hyperlink" Target="https://www.careersinpodiatry.com/"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hyperlink" Target="https://safeshare.tv/x/QvPFmW1aN4c" TargetMode="External"/><Relationship Id="rId4" Type="http://schemas.openxmlformats.org/officeDocument/2006/relationships/hyperlink" Target="https://www.healthcareers.nhs.uk/explore-roles/allied-health-professionals/roles-allied-health-professions/podiatrist"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21.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4.jpeg"/><Relationship Id="rId7" Type="http://schemas.openxmlformats.org/officeDocument/2006/relationships/image" Target="../media/image57.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s://www.jobs.nhs.uk/xi/search_vacancy/?action=search&amp;keyword=Apprentice" TargetMode="External"/><Relationship Id="rId5" Type="http://schemas.openxmlformats.org/officeDocument/2006/relationships/hyperlink" Target="https://www.careersinpodiatry.com/degree-apprenticeship/" TargetMode="External"/><Relationship Id="rId4" Type="http://schemas.openxmlformats.org/officeDocument/2006/relationships/hyperlink" Target="https://www.healthcareers.nhs.uk/career-planning/study-and-training/apprenticeships-traineeships-and-cadet-schemes" TargetMode="External"/><Relationship Id="rId9" Type="http://schemas.openxmlformats.org/officeDocument/2006/relationships/image" Target="../media/image59.jpeg"/></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hyperlink" Target="https://www.ucas.com/ucas/after-gcses/find-career-ideas/explore-jobs/job-profile/podiatrist"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hyperlink" Target="https://www.studyin-uk.in/study-guide/study-podiatry-uk/" TargetMode="External"/><Relationship Id="rId4" Type="http://schemas.openxmlformats.org/officeDocument/2006/relationships/hyperlink" Target="https://iseethedifference.co.uk/course-finder/?subject=Podiatry"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hyperlink" Target="https://www.e-lfh.org.uk/AHP-Careers/Routes-into-AHP-Careers.html"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png"/></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hyperlink" Target="https://www.surveymonkey.co.uk/r/wow-podiatry" TargetMode="External"/></Relationships>
</file>

<file path=ppt/slides/_rels/slide27.xml.rels><?xml version="1.0" encoding="UTF-8" standalone="yes"?>
<Relationships xmlns="http://schemas.openxmlformats.org/package/2006/relationships"><Relationship Id="rId8" Type="http://schemas.openxmlformats.org/officeDocument/2006/relationships/hyperlink" Target="https://www.careersinpodiatry.com/" TargetMode="External"/><Relationship Id="rId13" Type="http://schemas.openxmlformats.org/officeDocument/2006/relationships/hyperlink" Target="https://www.gov.uk/topic/further-education-skills/apprenticeships" TargetMode="External"/><Relationship Id="rId18" Type="http://schemas.openxmlformats.org/officeDocument/2006/relationships/hyperlink" Target="https://hee-vr360.azurewebsites.net/" TargetMode="External"/><Relationship Id="rId3" Type="http://schemas.openxmlformats.org/officeDocument/2006/relationships/image" Target="../media/image64.png"/><Relationship Id="rId7" Type="http://schemas.openxmlformats.org/officeDocument/2006/relationships/hyperlink" Target="https://iseethedifference.co.uk/podiatry/" TargetMode="External"/><Relationship Id="rId12" Type="http://schemas.openxmlformats.org/officeDocument/2006/relationships/hyperlink" Target="https://www.cityandguilds.com/apprenticeships" TargetMode="External"/><Relationship Id="rId17" Type="http://schemas.openxmlformats.org/officeDocument/2006/relationships/hyperlink" Target="https://www.stepintothenhs.nhs.uk/" TargetMode="External"/><Relationship Id="rId2" Type="http://schemas.openxmlformats.org/officeDocument/2006/relationships/notesSlide" Target="../notesSlides/notesSlide27.xml"/><Relationship Id="rId16" Type="http://schemas.openxmlformats.org/officeDocument/2006/relationships/hyperlink" Target="https://nationalcareers.service.gov.uk/" TargetMode="External"/><Relationship Id="rId1" Type="http://schemas.openxmlformats.org/officeDocument/2006/relationships/slideLayout" Target="../slideLayouts/slideLayout2.xml"/><Relationship Id="rId6" Type="http://schemas.openxmlformats.org/officeDocument/2006/relationships/hyperlink" Target="https://www.healthcareers.nhs.uk/explore-roles/allied-health-professionals" TargetMode="External"/><Relationship Id="rId11" Type="http://schemas.openxmlformats.org/officeDocument/2006/relationships/hyperlink" Target="https://www.jobs.nhs.uk/xi/search_vacancy/?action=search&amp;keyword=Apprentice" TargetMode="External"/><Relationship Id="rId5" Type="http://schemas.openxmlformats.org/officeDocument/2006/relationships/hyperlink" Target="https://www.healthcareers.nhs.uk/career-planning/study-and-training" TargetMode="External"/><Relationship Id="rId15" Type="http://schemas.openxmlformats.org/officeDocument/2006/relationships/hyperlink" Target="https://www.bbc.co.uk/bitesize/careers" TargetMode="External"/><Relationship Id="rId10" Type="http://schemas.openxmlformats.org/officeDocument/2006/relationships/hyperlink" Target="https://www.healthcareers.nhs.uk/career-planning/study-and-training/apprenticeships-traineeships-and-cadet-schemes" TargetMode="External"/><Relationship Id="rId4" Type="http://schemas.openxmlformats.org/officeDocument/2006/relationships/hyperlink" Target="https://www.healthcareers.nhs.uk/explore-roles/allied-health-professionals/roles-allied-health-professions/podiatrist" TargetMode="External"/><Relationship Id="rId9" Type="http://schemas.openxmlformats.org/officeDocument/2006/relationships/hyperlink" Target="https://www.ucas.com/careers-advice" TargetMode="External"/><Relationship Id="rId14" Type="http://schemas.openxmlformats.org/officeDocument/2006/relationships/hyperlink" Target="https://www.healthcareers.nhs.uk/sites/default/files/documents/workexpTeachersGuide%5Bfinal%5D%20%282%29.pdf"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jpeg"/><Relationship Id="rId7" Type="http://schemas.openxmlformats.org/officeDocument/2006/relationships/hyperlink" Target="https://www.surveymonkey.co.uk/r/wow-podiatry"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hyperlink" Target="http://www.thewowshow.org/youtube"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4.jpe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4.jpeg"/><Relationship Id="rId7"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jpeg"/></Relationships>
</file>

<file path=ppt/slides/_rels/slide9.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4.jpeg"/><Relationship Id="rId7"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88"/>
          <p:cNvSpPr/>
          <p:nvPr/>
        </p:nvSpPr>
        <p:spPr>
          <a:xfrm>
            <a:off x="81553" y="116634"/>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Century Gothic" panose="020B0502020202020204" pitchFamily="34" charset="0"/>
              <a:ea typeface="Calibri"/>
              <a:cs typeface="Calibri"/>
              <a:sym typeface="Calibri"/>
            </a:endParaRPr>
          </a:p>
        </p:txBody>
      </p:sp>
      <p:pic>
        <p:nvPicPr>
          <p:cNvPr id="2" name="Picture 1">
            <a:extLst>
              <a:ext uri="{FF2B5EF4-FFF2-40B4-BE49-F238E27FC236}">
                <a16:creationId xmlns:a16="http://schemas.microsoft.com/office/drawing/2014/main" id="{BEB6012D-B1D8-6245-A474-C08E21F3B4F3}"/>
              </a:ext>
            </a:extLst>
          </p:cNvPr>
          <p:cNvPicPr>
            <a:picLocks noChangeAspect="1"/>
          </p:cNvPicPr>
          <p:nvPr/>
        </p:nvPicPr>
        <p:blipFill>
          <a:blip r:embed="rId3"/>
          <a:stretch>
            <a:fillRect/>
          </a:stretch>
        </p:blipFill>
        <p:spPr>
          <a:xfrm>
            <a:off x="6362789" y="296460"/>
            <a:ext cx="2486160" cy="1851611"/>
          </a:xfrm>
          <a:prstGeom prst="rect">
            <a:avLst/>
          </a:prstGeom>
        </p:spPr>
      </p:pic>
      <p:sp>
        <p:nvSpPr>
          <p:cNvPr id="5" name="TextBox 4">
            <a:extLst>
              <a:ext uri="{FF2B5EF4-FFF2-40B4-BE49-F238E27FC236}">
                <a16:creationId xmlns:a16="http://schemas.microsoft.com/office/drawing/2014/main" id="{023EEBDF-2D30-4B48-ABB3-522037B54D19}"/>
              </a:ext>
            </a:extLst>
          </p:cNvPr>
          <p:cNvSpPr txBox="1"/>
          <p:nvPr/>
        </p:nvSpPr>
        <p:spPr>
          <a:xfrm>
            <a:off x="1399590" y="2167116"/>
            <a:ext cx="6344817" cy="1261884"/>
          </a:xfrm>
          <a:prstGeom prst="rect">
            <a:avLst/>
          </a:prstGeom>
          <a:noFill/>
        </p:spPr>
        <p:txBody>
          <a:bodyPr wrap="square" rtlCol="0">
            <a:spAutoFit/>
          </a:bodyPr>
          <a:lstStyle/>
          <a:p>
            <a:pPr algn="ctr"/>
            <a:r>
              <a:rPr lang="en-GB" sz="2800" b="1">
                <a:latin typeface="Helvetica Neue"/>
              </a:rPr>
              <a:t>Podiatry KS5</a:t>
            </a:r>
            <a:endParaRPr lang="en-GB" sz="2800" b="1" dirty="0">
              <a:latin typeface="Helvetica Neue"/>
            </a:endParaRPr>
          </a:p>
          <a:p>
            <a:pPr algn="ctr"/>
            <a:r>
              <a:rPr lang="en-GB" sz="2800" b="1" dirty="0">
                <a:latin typeface="Helvetica Neue"/>
              </a:rPr>
              <a:t>A home learning careers lesson</a:t>
            </a:r>
          </a:p>
          <a:p>
            <a:pPr algn="ctr"/>
            <a:r>
              <a:rPr lang="en-GB" sz="2000" b="1" dirty="0">
                <a:latin typeface="Helvetica Neue"/>
              </a:rPr>
              <a:t>In association with</a:t>
            </a:r>
          </a:p>
        </p:txBody>
      </p:sp>
      <p:pic>
        <p:nvPicPr>
          <p:cNvPr id="6" name="Picture 5">
            <a:extLst>
              <a:ext uri="{FF2B5EF4-FFF2-40B4-BE49-F238E27FC236}">
                <a16:creationId xmlns:a16="http://schemas.microsoft.com/office/drawing/2014/main" id="{A47C860B-8AD1-4DD9-BEB9-868F4F714AAB}"/>
              </a:ext>
            </a:extLst>
          </p:cNvPr>
          <p:cNvPicPr>
            <a:picLocks noChangeAspect="1"/>
          </p:cNvPicPr>
          <p:nvPr/>
        </p:nvPicPr>
        <p:blipFill>
          <a:blip r:embed="rId4"/>
          <a:stretch>
            <a:fillRect/>
          </a:stretch>
        </p:blipFill>
        <p:spPr>
          <a:xfrm>
            <a:off x="2522827" y="3448045"/>
            <a:ext cx="4046443" cy="1164690"/>
          </a:xfrm>
          <a:prstGeom prst="rect">
            <a:avLst/>
          </a:prstGeom>
        </p:spPr>
      </p:pic>
      <p:pic>
        <p:nvPicPr>
          <p:cNvPr id="7" name="Picture 6">
            <a:extLst>
              <a:ext uri="{FF2B5EF4-FFF2-40B4-BE49-F238E27FC236}">
                <a16:creationId xmlns:a16="http://schemas.microsoft.com/office/drawing/2014/main" id="{F1244524-412E-4060-95EC-3950CEC9C703}"/>
              </a:ext>
            </a:extLst>
          </p:cNvPr>
          <p:cNvPicPr>
            <a:picLocks noChangeAspect="1"/>
          </p:cNvPicPr>
          <p:nvPr/>
        </p:nvPicPr>
        <p:blipFill>
          <a:blip r:embed="rId5"/>
          <a:stretch>
            <a:fillRect/>
          </a:stretch>
        </p:blipFill>
        <p:spPr>
          <a:xfrm>
            <a:off x="207572" y="5938405"/>
            <a:ext cx="3470126" cy="670939"/>
          </a:xfrm>
          <a:prstGeom prst="rect">
            <a:avLst/>
          </a:prstGeom>
        </p:spPr>
      </p:pic>
      <p:sp>
        <p:nvSpPr>
          <p:cNvPr id="8" name="Shape 102">
            <a:extLst>
              <a:ext uri="{FF2B5EF4-FFF2-40B4-BE49-F238E27FC236}">
                <a16:creationId xmlns:a16="http://schemas.microsoft.com/office/drawing/2014/main" id="{A060F2B5-D50C-4E3C-BA5E-90A613E17C23}"/>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spTree>
    <p:extLst>
      <p:ext uri="{BB962C8B-B14F-4D97-AF65-F5344CB8AC3E}">
        <p14:creationId xmlns:p14="http://schemas.microsoft.com/office/powerpoint/2010/main" val="9520836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hape 88">
            <a:extLst>
              <a:ext uri="{FF2B5EF4-FFF2-40B4-BE49-F238E27FC236}">
                <a16:creationId xmlns:a16="http://schemas.microsoft.com/office/drawing/2014/main" id="{B3665380-2CF7-4151-BEEF-35E12D4B7781}"/>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8" name="Shape 114">
            <a:extLst>
              <a:ext uri="{FF2B5EF4-FFF2-40B4-BE49-F238E27FC236}">
                <a16:creationId xmlns:a16="http://schemas.microsoft.com/office/drawing/2014/main" id="{8806C1FF-7E28-42E7-9523-CB2C7C9A51A9}"/>
              </a:ext>
            </a:extLst>
          </p:cNvPr>
          <p:cNvSpPr/>
          <p:nvPr/>
        </p:nvSpPr>
        <p:spPr>
          <a:xfrm>
            <a:off x="768897" y="172872"/>
            <a:ext cx="7759105" cy="538608"/>
          </a:xfrm>
          <a:prstGeom prst="rect">
            <a:avLst/>
          </a:prstGeom>
          <a:noFill/>
          <a:ln>
            <a:noFill/>
          </a:ln>
        </p:spPr>
        <p:txBody>
          <a:bodyPr lIns="91425" tIns="45700" rIns="91425" bIns="45700" anchor="t" anchorCtr="0">
            <a:noAutofit/>
          </a:bodyPr>
          <a:lstStyle/>
          <a:p>
            <a:pPr>
              <a:buSzPct val="25000"/>
            </a:pPr>
            <a:endParaRPr lang="en-GB" sz="28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15" name="Shape 114">
            <a:extLst>
              <a:ext uri="{FF2B5EF4-FFF2-40B4-BE49-F238E27FC236}">
                <a16:creationId xmlns:a16="http://schemas.microsoft.com/office/drawing/2014/main" id="{AC98DBA0-58D7-423A-A505-78A2F55BBA58}"/>
              </a:ext>
            </a:extLst>
          </p:cNvPr>
          <p:cNvSpPr/>
          <p:nvPr/>
        </p:nvSpPr>
        <p:spPr>
          <a:xfrm>
            <a:off x="796576" y="181055"/>
            <a:ext cx="7759105" cy="538608"/>
          </a:xfrm>
          <a:prstGeom prst="rect">
            <a:avLst/>
          </a:prstGeom>
          <a:noFill/>
          <a:ln>
            <a:noFill/>
          </a:ln>
        </p:spPr>
        <p:txBody>
          <a:bodyPr lIns="91425" tIns="45700" rIns="91425" bIns="45700" anchor="t" anchorCtr="0">
            <a:noAutofit/>
          </a:bodyPr>
          <a:lstStyle/>
          <a:p>
            <a:pPr>
              <a:buSzPct val="25000"/>
            </a:pPr>
            <a:endParaRPr lang="en-GB" sz="28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29" name="Shape 114">
            <a:extLst>
              <a:ext uri="{FF2B5EF4-FFF2-40B4-BE49-F238E27FC236}">
                <a16:creationId xmlns:a16="http://schemas.microsoft.com/office/drawing/2014/main" id="{320CE8B6-3700-AC41-BDB8-785348655E54}"/>
              </a:ext>
            </a:extLst>
          </p:cNvPr>
          <p:cNvSpPr/>
          <p:nvPr/>
        </p:nvSpPr>
        <p:spPr>
          <a:xfrm>
            <a:off x="796573" y="208607"/>
            <a:ext cx="8681059" cy="538608"/>
          </a:xfrm>
          <a:prstGeom prst="rect">
            <a:avLst/>
          </a:prstGeom>
          <a:noFill/>
          <a:ln>
            <a:noFill/>
          </a:ln>
        </p:spPr>
        <p:txBody>
          <a:bodyPr lIns="91425" tIns="45700" rIns="91425" bIns="45700" anchor="t" anchorCtr="0">
            <a:noAutofit/>
          </a:bodyPr>
          <a:lstStyle/>
          <a:p>
            <a:pPr>
              <a:buSzPct val="25000"/>
            </a:pPr>
            <a:r>
              <a:rPr lang="en-GB" sz="2100" b="1" dirty="0">
                <a:latin typeface="Helvetica Neue" panose="02000503000000020004" pitchFamily="2" charset="0"/>
                <a:ea typeface="Helvetica Neue" panose="02000503000000020004" pitchFamily="2" charset="0"/>
                <a:cs typeface="Helvetica Neue" panose="02000503000000020004" pitchFamily="2" charset="0"/>
                <a:sym typeface="Lato"/>
              </a:rPr>
              <a:t>What does a Podiatrist do?</a:t>
            </a:r>
          </a:p>
        </p:txBody>
      </p:sp>
      <p:sp>
        <p:nvSpPr>
          <p:cNvPr id="22" name="Rectangle: Rounded Corners 33">
            <a:extLst>
              <a:ext uri="{FF2B5EF4-FFF2-40B4-BE49-F238E27FC236}">
                <a16:creationId xmlns:a16="http://schemas.microsoft.com/office/drawing/2014/main" id="{0DAEF1CE-60B0-45EE-908E-2E9E571752BC}"/>
              </a:ext>
            </a:extLst>
          </p:cNvPr>
          <p:cNvSpPr/>
          <p:nvPr/>
        </p:nvSpPr>
        <p:spPr>
          <a:xfrm>
            <a:off x="5829300" y="1107962"/>
            <a:ext cx="2765955" cy="1254749"/>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600" b="1" dirty="0">
                <a:solidFill>
                  <a:schemeClr val="tx1"/>
                </a:solidFill>
                <a:latin typeface="Helvetica Neue" panose="02000503000000020004"/>
                <a:ea typeface="Helvetica Neue" panose="02000503000000020004" pitchFamily="2" charset="0"/>
                <a:cs typeface="Helvetica Neue" panose="02000503000000020004" pitchFamily="2" charset="0"/>
              </a:rPr>
              <a:t>Fun fact:</a:t>
            </a:r>
          </a:p>
          <a:p>
            <a:pPr algn="ctr"/>
            <a:r>
              <a:rPr lang="en-GB" sz="1600" dirty="0">
                <a:solidFill>
                  <a:schemeClr val="tx1"/>
                </a:solidFill>
                <a:latin typeface="Helvetica Neue" panose="02000503000000020004"/>
              </a:rPr>
              <a:t>The average person takes 8,000 to 10,000 steps a day.</a:t>
            </a:r>
            <a:endParaRPr lang="en-US" sz="1600" b="1" dirty="0">
              <a:solidFill>
                <a:schemeClr val="tx1"/>
              </a:solidFill>
              <a:latin typeface="Helvetica Neue" panose="02000503000000020004"/>
              <a:ea typeface="Helvetica Neue" panose="02000503000000020004" pitchFamily="2" charset="0"/>
              <a:cs typeface="Helvetica Neue" panose="02000503000000020004" pitchFamily="2" charset="0"/>
            </a:endParaRPr>
          </a:p>
        </p:txBody>
      </p:sp>
      <p:pic>
        <p:nvPicPr>
          <p:cNvPr id="17" name="Picture 2" descr="Image result for wow careers">
            <a:extLst>
              <a:ext uri="{FF2B5EF4-FFF2-40B4-BE49-F238E27FC236}">
                <a16:creationId xmlns:a16="http://schemas.microsoft.com/office/drawing/2014/main" id="{2D7DABEE-D9DB-47D8-BBD9-4F37E40D46BB}"/>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091979" y="213327"/>
            <a:ext cx="827395" cy="662039"/>
          </a:xfrm>
          <a:prstGeom prst="rect">
            <a:avLst/>
          </a:prstGeom>
          <a:noFill/>
          <a:extLst>
            <a:ext uri="{909E8E84-426E-40DD-AFC4-6F175D3DCCD1}">
              <a14:hiddenFill xmlns:a14="http://schemas.microsoft.com/office/drawing/2010/main">
                <a:solidFill>
                  <a:srgbClr val="FFFFFF"/>
                </a:solidFill>
              </a14:hiddenFill>
            </a:ext>
          </a:extLst>
        </p:spPr>
      </p:pic>
      <p:sp>
        <p:nvSpPr>
          <p:cNvPr id="19" name="Pentagon 20">
            <a:extLst>
              <a:ext uri="{FF2B5EF4-FFF2-40B4-BE49-F238E27FC236}">
                <a16:creationId xmlns:a16="http://schemas.microsoft.com/office/drawing/2014/main" id="{5779BAD4-55BB-4929-B622-E0666F4B6BA4}"/>
              </a:ext>
            </a:extLst>
          </p:cNvPr>
          <p:cNvSpPr/>
          <p:nvPr/>
        </p:nvSpPr>
        <p:spPr>
          <a:xfrm>
            <a:off x="37913" y="156341"/>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4e</a:t>
            </a:r>
          </a:p>
        </p:txBody>
      </p:sp>
      <p:sp>
        <p:nvSpPr>
          <p:cNvPr id="36" name="Cloud 35">
            <a:extLst>
              <a:ext uri="{FF2B5EF4-FFF2-40B4-BE49-F238E27FC236}">
                <a16:creationId xmlns:a16="http://schemas.microsoft.com/office/drawing/2014/main" id="{F94389A3-A650-4C1B-BFA5-BC0514B19209}"/>
              </a:ext>
            </a:extLst>
          </p:cNvPr>
          <p:cNvSpPr/>
          <p:nvPr/>
        </p:nvSpPr>
        <p:spPr>
          <a:xfrm>
            <a:off x="224625" y="764381"/>
            <a:ext cx="5288407" cy="1679978"/>
          </a:xfrm>
          <a:prstGeom prst="cloud">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In your journal:</a:t>
            </a:r>
          </a:p>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How would you feel if foot pain was impacting your life, career and hobbies? </a:t>
            </a:r>
          </a:p>
        </p:txBody>
      </p:sp>
      <p:sp>
        <p:nvSpPr>
          <p:cNvPr id="20" name="Rectangle: Rounded Corners 33">
            <a:extLst>
              <a:ext uri="{FF2B5EF4-FFF2-40B4-BE49-F238E27FC236}">
                <a16:creationId xmlns:a16="http://schemas.microsoft.com/office/drawing/2014/main" id="{ECA809B1-74B1-455C-9278-7377D542B8F8}"/>
              </a:ext>
            </a:extLst>
          </p:cNvPr>
          <p:cNvSpPr/>
          <p:nvPr/>
        </p:nvSpPr>
        <p:spPr>
          <a:xfrm>
            <a:off x="3538684" y="2595308"/>
            <a:ext cx="5056571" cy="1254748"/>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schemeClr val="tx1"/>
                </a:solidFill>
                <a:latin typeface="Helvetica Neue" panose="02000503000000020004"/>
              </a:rPr>
              <a:t>You’ll diagnose and treat patients, and advise other healthcare professionals as part of a wider, integrated team comprising of physiotherapists, dietitians, GPs, and more.</a:t>
            </a:r>
          </a:p>
        </p:txBody>
      </p:sp>
      <p:pic>
        <p:nvPicPr>
          <p:cNvPr id="2" name="Picture 1">
            <a:extLst>
              <a:ext uri="{FF2B5EF4-FFF2-40B4-BE49-F238E27FC236}">
                <a16:creationId xmlns:a16="http://schemas.microsoft.com/office/drawing/2014/main" id="{4D7ABDE7-D927-4062-948F-FA19D93FCE38}"/>
              </a:ext>
            </a:extLst>
          </p:cNvPr>
          <p:cNvPicPr>
            <a:picLocks noChangeAspect="1"/>
          </p:cNvPicPr>
          <p:nvPr/>
        </p:nvPicPr>
        <p:blipFill>
          <a:blip r:embed="rId4"/>
          <a:stretch>
            <a:fillRect/>
          </a:stretch>
        </p:blipFill>
        <p:spPr>
          <a:xfrm>
            <a:off x="298552" y="2569746"/>
            <a:ext cx="3064368" cy="1468165"/>
          </a:xfrm>
          <a:prstGeom prst="rect">
            <a:avLst/>
          </a:prstGeom>
        </p:spPr>
      </p:pic>
      <p:sp>
        <p:nvSpPr>
          <p:cNvPr id="13" name="Cloud 12">
            <a:extLst>
              <a:ext uri="{FF2B5EF4-FFF2-40B4-BE49-F238E27FC236}">
                <a16:creationId xmlns:a16="http://schemas.microsoft.com/office/drawing/2014/main" id="{6EB4058A-7A51-4995-B30F-6F3C2AE0F74C}"/>
              </a:ext>
            </a:extLst>
          </p:cNvPr>
          <p:cNvSpPr/>
          <p:nvPr/>
        </p:nvSpPr>
        <p:spPr>
          <a:xfrm>
            <a:off x="5415680" y="4101482"/>
            <a:ext cx="3417601" cy="2328595"/>
          </a:xfrm>
          <a:prstGeom prst="cloud">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In your journal:</a:t>
            </a:r>
          </a:p>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Are there any sports that you think would employ their own Podiatrists to support the team?</a:t>
            </a:r>
          </a:p>
        </p:txBody>
      </p:sp>
      <p:sp>
        <p:nvSpPr>
          <p:cNvPr id="14" name="Rectangle: Rounded Corners 33">
            <a:extLst>
              <a:ext uri="{FF2B5EF4-FFF2-40B4-BE49-F238E27FC236}">
                <a16:creationId xmlns:a16="http://schemas.microsoft.com/office/drawing/2014/main" id="{C7304928-0EEB-4807-AB2A-0437FD24EF34}"/>
              </a:ext>
            </a:extLst>
          </p:cNvPr>
          <p:cNvSpPr/>
          <p:nvPr/>
        </p:nvSpPr>
        <p:spPr>
          <a:xfrm>
            <a:off x="240948" y="4313677"/>
            <a:ext cx="5056571" cy="976873"/>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schemeClr val="tx1"/>
                </a:solidFill>
                <a:latin typeface="Helvetica Neue" panose="02000503000000020004"/>
                <a:ea typeface="Helvetica Neue" panose="02000503000000020004" pitchFamily="2" charset="0"/>
                <a:cs typeface="Helvetica Neue" panose="02000503000000020004" pitchFamily="2" charset="0"/>
              </a:rPr>
              <a:t>Podiatrists can also supply orthotics, which are tailor-made insoles, padding and arch supports to relieve arch or heel pain.</a:t>
            </a:r>
            <a:endParaRPr lang="en-US" sz="1600" dirty="0">
              <a:solidFill>
                <a:schemeClr val="tx1"/>
              </a:solidFill>
              <a:latin typeface="Helvetica Neue" panose="02000503000000020004"/>
              <a:ea typeface="Helvetica Neue" panose="02000503000000020004" pitchFamily="2" charset="0"/>
              <a:cs typeface="Helvetica Neue" panose="02000503000000020004" pitchFamily="2" charset="0"/>
            </a:endParaRPr>
          </a:p>
        </p:txBody>
      </p:sp>
      <p:sp>
        <p:nvSpPr>
          <p:cNvPr id="21" name="Rectangle: Rounded Corners 33">
            <a:extLst>
              <a:ext uri="{FF2B5EF4-FFF2-40B4-BE49-F238E27FC236}">
                <a16:creationId xmlns:a16="http://schemas.microsoft.com/office/drawing/2014/main" id="{F5DE409A-7412-426A-823A-63523F034B2B}"/>
              </a:ext>
            </a:extLst>
          </p:cNvPr>
          <p:cNvSpPr/>
          <p:nvPr/>
        </p:nvSpPr>
        <p:spPr>
          <a:xfrm>
            <a:off x="240948" y="5479296"/>
            <a:ext cx="5056571" cy="976873"/>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schemeClr val="tx1"/>
                </a:solidFill>
                <a:latin typeface="Helvetica Neue" panose="02000503000000020004"/>
              </a:rPr>
              <a:t>Podiatrists can also help with more complex foot problems, including preventing, diagnosing and treating injuries related to sports and exercise.</a:t>
            </a:r>
            <a:endParaRPr lang="en-US" sz="1200" dirty="0">
              <a:solidFill>
                <a:schemeClr val="tx1"/>
              </a:solidFill>
              <a:latin typeface="Helvetica Neue" panose="02000503000000020004"/>
              <a:ea typeface="Helvetica Neue" panose="02000503000000020004" pitchFamily="2" charset="0"/>
              <a:cs typeface="Helvetica Neue" panose="02000503000000020004" pitchFamily="2" charset="0"/>
            </a:endParaRPr>
          </a:p>
        </p:txBody>
      </p:sp>
      <p:sp>
        <p:nvSpPr>
          <p:cNvPr id="16" name="Shape 102">
            <a:extLst>
              <a:ext uri="{FF2B5EF4-FFF2-40B4-BE49-F238E27FC236}">
                <a16:creationId xmlns:a16="http://schemas.microsoft.com/office/drawing/2014/main" id="{428D80DA-CD74-4A45-9879-F500834C723C}"/>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spTree>
    <p:extLst>
      <p:ext uri="{BB962C8B-B14F-4D97-AF65-F5344CB8AC3E}">
        <p14:creationId xmlns:p14="http://schemas.microsoft.com/office/powerpoint/2010/main" val="2314331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0" grpId="0" animBg="1"/>
      <p:bldP spid="13" grpId="0" animBg="1"/>
      <p:bldP spid="14"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10" name="Shape 102">
            <a:extLst>
              <a:ext uri="{FF2B5EF4-FFF2-40B4-BE49-F238E27FC236}">
                <a16:creationId xmlns:a16="http://schemas.microsoft.com/office/drawing/2014/main" id="{628CF1BE-836A-4D83-AD92-3942BD8C9151}"/>
              </a:ext>
            </a:extLst>
          </p:cNvPr>
          <p:cNvSpPr txBox="1"/>
          <p:nvPr/>
        </p:nvSpPr>
        <p:spPr>
          <a:xfrm>
            <a:off x="7334945" y="6593964"/>
            <a:ext cx="1701551" cy="288032"/>
          </a:xfrm>
          <a:prstGeom prst="rect">
            <a:avLst/>
          </a:prstGeom>
          <a:noFill/>
          <a:ln>
            <a:noFill/>
          </a:ln>
        </p:spPr>
        <p:txBody>
          <a:bodyPr lIns="91425" tIns="45700" rIns="91425" bIns="45700" anchor="ctr" anchorCtr="0">
            <a:noAutofit/>
          </a:bodyPr>
          <a:lstStyle/>
          <a:p>
            <a:pPr algn="r">
              <a:buSzPct val="25000"/>
            </a:pPr>
            <a:r>
              <a:rPr lang="en-GB" sz="1100" dirty="0">
                <a:solidFill>
                  <a:srgbClr val="2D2D2D"/>
                </a:solidFill>
                <a:latin typeface="Century Gothic" panose="020B0502020202020204" pitchFamily="34" charset="0"/>
                <a:ea typeface="Lato"/>
                <a:cs typeface="Lato"/>
                <a:sym typeface="Lato"/>
              </a:rPr>
              <a:t> </a:t>
            </a:r>
            <a:r>
              <a:rPr lang="en-GB" sz="1000" dirty="0">
                <a:solidFill>
                  <a:srgbClr val="2D2D2D"/>
                </a:solidFill>
                <a:latin typeface="Century Gothic" panose="020B0502020202020204" pitchFamily="34" charset="0"/>
                <a:ea typeface="Lato"/>
                <a:cs typeface="Lato"/>
                <a:sym typeface="Lato"/>
              </a:rPr>
              <a:t>©VotesforSchools2020</a:t>
            </a:r>
          </a:p>
        </p:txBody>
      </p:sp>
      <p:sp>
        <p:nvSpPr>
          <p:cNvPr id="13" name="Shape 227">
            <a:extLst>
              <a:ext uri="{FF2B5EF4-FFF2-40B4-BE49-F238E27FC236}">
                <a16:creationId xmlns:a16="http://schemas.microsoft.com/office/drawing/2014/main" id="{967D3D0C-B166-224D-A63D-BDDF7419B91E}"/>
              </a:ext>
            </a:extLst>
          </p:cNvPr>
          <p:cNvSpPr txBox="1"/>
          <p:nvPr/>
        </p:nvSpPr>
        <p:spPr>
          <a:xfrm>
            <a:off x="757977" y="205109"/>
            <a:ext cx="7427743" cy="727371"/>
          </a:xfrm>
          <a:prstGeom prst="rect">
            <a:avLst/>
          </a:prstGeom>
          <a:noFill/>
          <a:ln>
            <a:noFill/>
          </a:ln>
        </p:spPr>
        <p:txBody>
          <a:bodyPr lIns="91425" tIns="45700" rIns="91425" bIns="45700" anchor="t" anchorCtr="0">
            <a:noAutofit/>
          </a:bodyPr>
          <a:lstStyle/>
          <a:p>
            <a:pPr>
              <a:buSzPct val="25000"/>
            </a:pPr>
            <a:r>
              <a:rPr lang="en-GB" sz="2400" b="1" dirty="0">
                <a:latin typeface="Helvetica Neue" panose="02000503000000020004" pitchFamily="2" charset="0"/>
                <a:ea typeface="Helvetica Neue" panose="02000503000000020004" pitchFamily="2" charset="0"/>
                <a:cs typeface="Helvetica Neue" panose="02000503000000020004" pitchFamily="2" charset="0"/>
                <a:sym typeface="Lato"/>
              </a:rPr>
              <a:t>Podiatrists do a variety of things</a:t>
            </a:r>
          </a:p>
          <a:p>
            <a:pPr lvl="0">
              <a:buSzPct val="25000"/>
            </a:pPr>
            <a:endParaRPr lang="en-GB" sz="40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9" name="Shape 88">
            <a:extLst>
              <a:ext uri="{FF2B5EF4-FFF2-40B4-BE49-F238E27FC236}">
                <a16:creationId xmlns:a16="http://schemas.microsoft.com/office/drawing/2014/main" id="{72A511F9-228B-B348-B57B-15A3DF6FF631}"/>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12" name="Pentagon 20">
            <a:extLst>
              <a:ext uri="{FF2B5EF4-FFF2-40B4-BE49-F238E27FC236}">
                <a16:creationId xmlns:a16="http://schemas.microsoft.com/office/drawing/2014/main" id="{DB17EFDB-6183-3747-828C-67023201915D}"/>
              </a:ext>
            </a:extLst>
          </p:cNvPr>
          <p:cNvSpPr/>
          <p:nvPr/>
        </p:nvSpPr>
        <p:spPr>
          <a:xfrm>
            <a:off x="37913" y="156341"/>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5a</a:t>
            </a:r>
          </a:p>
        </p:txBody>
      </p:sp>
      <p:sp>
        <p:nvSpPr>
          <p:cNvPr id="14" name="Rectangle: Rounded Corners 33">
            <a:extLst>
              <a:ext uri="{FF2B5EF4-FFF2-40B4-BE49-F238E27FC236}">
                <a16:creationId xmlns:a16="http://schemas.microsoft.com/office/drawing/2014/main" id="{F503482B-67A3-FF4C-96CB-FC83E22CDAB9}"/>
              </a:ext>
            </a:extLst>
          </p:cNvPr>
          <p:cNvSpPr/>
          <p:nvPr/>
        </p:nvSpPr>
        <p:spPr>
          <a:xfrm>
            <a:off x="342747" y="4979281"/>
            <a:ext cx="4009293" cy="1435305"/>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schemeClr val="tx1"/>
                </a:solidFill>
                <a:latin typeface="Helvetica Neue" panose="02000503000000020004"/>
              </a:rPr>
              <a:t>Sport injuries can affect almost any part of the body, including the muscles, bones, joints and connective tissues (tendons and ligaments).</a:t>
            </a:r>
          </a:p>
        </p:txBody>
      </p:sp>
      <p:pic>
        <p:nvPicPr>
          <p:cNvPr id="18" name="Picture 2" descr="Image result for wow careers">
            <a:extLst>
              <a:ext uri="{FF2B5EF4-FFF2-40B4-BE49-F238E27FC236}">
                <a16:creationId xmlns:a16="http://schemas.microsoft.com/office/drawing/2014/main" id="{8C88E73B-C27E-8542-A5FF-999C99B68E3D}"/>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091979" y="213327"/>
            <a:ext cx="827395" cy="662039"/>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Rounded Corners 33">
            <a:extLst>
              <a:ext uri="{FF2B5EF4-FFF2-40B4-BE49-F238E27FC236}">
                <a16:creationId xmlns:a16="http://schemas.microsoft.com/office/drawing/2014/main" id="{DB644CE1-D0C5-4260-BC04-69565D1B3B2B}"/>
              </a:ext>
            </a:extLst>
          </p:cNvPr>
          <p:cNvSpPr/>
          <p:nvPr/>
        </p:nvSpPr>
        <p:spPr>
          <a:xfrm>
            <a:off x="4797221" y="968988"/>
            <a:ext cx="3815664" cy="572011"/>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base"/>
            <a:r>
              <a:rPr lang="en-GB" sz="1600" dirty="0">
                <a:solidFill>
                  <a:schemeClr val="tx1"/>
                </a:solidFill>
                <a:latin typeface="Helvetica Neue" panose="02000503000000020004"/>
              </a:rPr>
              <a:t>Jamie Bedwell – triathlete and Podiatrist</a:t>
            </a:r>
          </a:p>
        </p:txBody>
      </p:sp>
      <p:pic>
        <p:nvPicPr>
          <p:cNvPr id="6" name="Picture 5">
            <a:extLst>
              <a:ext uri="{FF2B5EF4-FFF2-40B4-BE49-F238E27FC236}">
                <a16:creationId xmlns:a16="http://schemas.microsoft.com/office/drawing/2014/main" id="{3FD5C8F6-C749-4CEC-AE5D-512E899540B0}"/>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4572000" y="4614356"/>
            <a:ext cx="2431701" cy="1943100"/>
          </a:xfrm>
          <a:prstGeom prst="rect">
            <a:avLst/>
          </a:prstGeom>
        </p:spPr>
      </p:pic>
      <p:pic>
        <p:nvPicPr>
          <p:cNvPr id="7" name="Picture 6">
            <a:extLst>
              <a:ext uri="{FF2B5EF4-FFF2-40B4-BE49-F238E27FC236}">
                <a16:creationId xmlns:a16="http://schemas.microsoft.com/office/drawing/2014/main" id="{1FF89DA3-0485-462C-BA20-FB659EDFA622}"/>
              </a:ext>
            </a:extLst>
          </p:cNvPr>
          <p:cNvPicPr>
            <a:picLocks noChangeAspect="1"/>
          </p:cNvPicPr>
          <p:nvPr/>
        </p:nvPicPr>
        <p:blipFill>
          <a:blip r:embed="rId5"/>
          <a:stretch>
            <a:fillRect/>
          </a:stretch>
        </p:blipFill>
        <p:spPr>
          <a:xfrm>
            <a:off x="6717255" y="4614356"/>
            <a:ext cx="2152035" cy="1943100"/>
          </a:xfrm>
          <a:prstGeom prst="rect">
            <a:avLst/>
          </a:prstGeom>
        </p:spPr>
      </p:pic>
      <p:sp>
        <p:nvSpPr>
          <p:cNvPr id="17" name="Cloud 16">
            <a:extLst>
              <a:ext uri="{FF2B5EF4-FFF2-40B4-BE49-F238E27FC236}">
                <a16:creationId xmlns:a16="http://schemas.microsoft.com/office/drawing/2014/main" id="{7F2F2126-EE68-4B0F-B8D3-6C6775BB626D}"/>
              </a:ext>
            </a:extLst>
          </p:cNvPr>
          <p:cNvSpPr/>
          <p:nvPr/>
        </p:nvSpPr>
        <p:spPr>
          <a:xfrm>
            <a:off x="224626" y="764380"/>
            <a:ext cx="4357164" cy="2294679"/>
          </a:xfrm>
          <a:prstGeom prst="cloud">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GB"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endParaRPr>
          </a:p>
          <a:p>
            <a:pPr algn="ctr"/>
            <a:r>
              <a:rPr lang="en-GB"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In your journal:</a:t>
            </a:r>
          </a:p>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How important is podiatry to sports people?</a:t>
            </a:r>
          </a:p>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Athletes feet can become damaged and these problems can end careers.   </a:t>
            </a:r>
          </a:p>
          <a:p>
            <a:pPr algn="ctr"/>
            <a:endParaRPr lang="en-GB"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endParaRPr>
          </a:p>
        </p:txBody>
      </p:sp>
      <p:pic>
        <p:nvPicPr>
          <p:cNvPr id="2" name="Picture 1">
            <a:extLst>
              <a:ext uri="{FF2B5EF4-FFF2-40B4-BE49-F238E27FC236}">
                <a16:creationId xmlns:a16="http://schemas.microsoft.com/office/drawing/2014/main" id="{1C67233A-7928-4149-AFFF-5D587C1B47C2}"/>
              </a:ext>
            </a:extLst>
          </p:cNvPr>
          <p:cNvPicPr>
            <a:picLocks noChangeAspect="1"/>
          </p:cNvPicPr>
          <p:nvPr/>
        </p:nvPicPr>
        <p:blipFill>
          <a:blip r:embed="rId6"/>
          <a:stretch>
            <a:fillRect/>
          </a:stretch>
        </p:blipFill>
        <p:spPr>
          <a:xfrm>
            <a:off x="4797220" y="1691949"/>
            <a:ext cx="3815665" cy="2734220"/>
          </a:xfrm>
          <a:prstGeom prst="rect">
            <a:avLst/>
          </a:prstGeom>
        </p:spPr>
      </p:pic>
      <p:sp>
        <p:nvSpPr>
          <p:cNvPr id="16" name="Shape 102">
            <a:extLst>
              <a:ext uri="{FF2B5EF4-FFF2-40B4-BE49-F238E27FC236}">
                <a16:creationId xmlns:a16="http://schemas.microsoft.com/office/drawing/2014/main" id="{E4CD8C57-BBB0-40D3-976F-B45F41568F19}"/>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sp>
        <p:nvSpPr>
          <p:cNvPr id="19" name="Rectangle: Rounded Corners 33">
            <a:extLst>
              <a:ext uri="{FF2B5EF4-FFF2-40B4-BE49-F238E27FC236}">
                <a16:creationId xmlns:a16="http://schemas.microsoft.com/office/drawing/2014/main" id="{DC576067-DBDD-43D7-931A-77A0EFAEC1A5}"/>
              </a:ext>
            </a:extLst>
          </p:cNvPr>
          <p:cNvSpPr/>
          <p:nvPr/>
        </p:nvSpPr>
        <p:spPr>
          <a:xfrm>
            <a:off x="349033" y="3271137"/>
            <a:ext cx="4009293" cy="1435305"/>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schemeClr val="tx1"/>
                </a:solidFill>
                <a:latin typeface="Helvetica Neue" panose="02000503000000020004"/>
              </a:rPr>
              <a:t>Footballers, dancers and athletes need to take great care of their feet, sore or damaged feet could end their career!</a:t>
            </a:r>
          </a:p>
        </p:txBody>
      </p:sp>
    </p:spTree>
    <p:extLst>
      <p:ext uri="{BB962C8B-B14F-4D97-AF65-F5344CB8AC3E}">
        <p14:creationId xmlns:p14="http://schemas.microsoft.com/office/powerpoint/2010/main" val="3595347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10" name="Shape 102">
            <a:extLst>
              <a:ext uri="{FF2B5EF4-FFF2-40B4-BE49-F238E27FC236}">
                <a16:creationId xmlns:a16="http://schemas.microsoft.com/office/drawing/2014/main" id="{628CF1BE-836A-4D83-AD92-3942BD8C9151}"/>
              </a:ext>
            </a:extLst>
          </p:cNvPr>
          <p:cNvSpPr txBox="1"/>
          <p:nvPr/>
        </p:nvSpPr>
        <p:spPr>
          <a:xfrm>
            <a:off x="7334945" y="6593964"/>
            <a:ext cx="1701551" cy="288032"/>
          </a:xfrm>
          <a:prstGeom prst="rect">
            <a:avLst/>
          </a:prstGeom>
          <a:noFill/>
          <a:ln>
            <a:noFill/>
          </a:ln>
        </p:spPr>
        <p:txBody>
          <a:bodyPr lIns="91425" tIns="45700" rIns="91425" bIns="45700" anchor="ctr" anchorCtr="0">
            <a:noAutofit/>
          </a:bodyPr>
          <a:lstStyle/>
          <a:p>
            <a:pPr algn="r">
              <a:buSzPct val="25000"/>
            </a:pPr>
            <a:r>
              <a:rPr lang="en-GB" sz="1100" dirty="0">
                <a:solidFill>
                  <a:srgbClr val="2D2D2D"/>
                </a:solidFill>
                <a:latin typeface="Century Gothic" panose="020B0502020202020204" pitchFamily="34" charset="0"/>
                <a:ea typeface="Lato"/>
                <a:cs typeface="Lato"/>
                <a:sym typeface="Lato"/>
              </a:rPr>
              <a:t> </a:t>
            </a:r>
            <a:r>
              <a:rPr lang="en-GB" sz="1000" dirty="0">
                <a:solidFill>
                  <a:srgbClr val="2D2D2D"/>
                </a:solidFill>
                <a:latin typeface="Century Gothic" panose="020B0502020202020204" pitchFamily="34" charset="0"/>
                <a:ea typeface="Lato"/>
                <a:cs typeface="Lato"/>
                <a:sym typeface="Lato"/>
              </a:rPr>
              <a:t>©VotesforSchools2020</a:t>
            </a:r>
          </a:p>
        </p:txBody>
      </p:sp>
      <p:sp>
        <p:nvSpPr>
          <p:cNvPr id="13" name="Shape 227">
            <a:extLst>
              <a:ext uri="{FF2B5EF4-FFF2-40B4-BE49-F238E27FC236}">
                <a16:creationId xmlns:a16="http://schemas.microsoft.com/office/drawing/2014/main" id="{967D3D0C-B166-224D-A63D-BDDF7419B91E}"/>
              </a:ext>
            </a:extLst>
          </p:cNvPr>
          <p:cNvSpPr txBox="1"/>
          <p:nvPr/>
        </p:nvSpPr>
        <p:spPr>
          <a:xfrm>
            <a:off x="757977" y="205109"/>
            <a:ext cx="7427743" cy="727371"/>
          </a:xfrm>
          <a:prstGeom prst="rect">
            <a:avLst/>
          </a:prstGeom>
          <a:noFill/>
          <a:ln>
            <a:noFill/>
          </a:ln>
        </p:spPr>
        <p:txBody>
          <a:bodyPr lIns="91425" tIns="45700" rIns="91425" bIns="45700" anchor="t" anchorCtr="0">
            <a:noAutofit/>
          </a:bodyPr>
          <a:lstStyle/>
          <a:p>
            <a:pPr lvl="0">
              <a:buSzPct val="25000"/>
            </a:pPr>
            <a:r>
              <a:rPr lang="en-GB" sz="2400" b="1" dirty="0">
                <a:latin typeface="Helvetica Neue" panose="02000503000000020004" pitchFamily="2" charset="0"/>
                <a:ea typeface="Helvetica Neue" panose="02000503000000020004" pitchFamily="2" charset="0"/>
                <a:cs typeface="Helvetica Neue" panose="02000503000000020004" pitchFamily="2" charset="0"/>
                <a:sym typeface="Lato"/>
              </a:rPr>
              <a:t>Podiatrists do a variety of things</a:t>
            </a:r>
            <a:endParaRPr lang="en-GB" sz="40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9" name="Shape 88">
            <a:extLst>
              <a:ext uri="{FF2B5EF4-FFF2-40B4-BE49-F238E27FC236}">
                <a16:creationId xmlns:a16="http://schemas.microsoft.com/office/drawing/2014/main" id="{72A511F9-228B-B348-B57B-15A3DF6FF631}"/>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12" name="Pentagon 20">
            <a:extLst>
              <a:ext uri="{FF2B5EF4-FFF2-40B4-BE49-F238E27FC236}">
                <a16:creationId xmlns:a16="http://schemas.microsoft.com/office/drawing/2014/main" id="{DB17EFDB-6183-3747-828C-67023201915D}"/>
              </a:ext>
            </a:extLst>
          </p:cNvPr>
          <p:cNvSpPr/>
          <p:nvPr/>
        </p:nvSpPr>
        <p:spPr>
          <a:xfrm>
            <a:off x="37913" y="156341"/>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5b</a:t>
            </a:r>
          </a:p>
        </p:txBody>
      </p:sp>
      <p:sp>
        <p:nvSpPr>
          <p:cNvPr id="14" name="Rectangle: Rounded Corners 33">
            <a:extLst>
              <a:ext uri="{FF2B5EF4-FFF2-40B4-BE49-F238E27FC236}">
                <a16:creationId xmlns:a16="http://schemas.microsoft.com/office/drawing/2014/main" id="{F503482B-67A3-FF4C-96CB-FC83E22CDAB9}"/>
              </a:ext>
            </a:extLst>
          </p:cNvPr>
          <p:cNvSpPr/>
          <p:nvPr/>
        </p:nvSpPr>
        <p:spPr>
          <a:xfrm>
            <a:off x="442128" y="4371998"/>
            <a:ext cx="4049486" cy="2209672"/>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r>
              <a:rPr lang="en-GB" sz="1600" b="1" dirty="0">
                <a:solidFill>
                  <a:schemeClr val="tx1"/>
                </a:solidFill>
                <a:latin typeface="Helvetica Neue" panose="02000503000000020004"/>
              </a:rPr>
              <a:t>Bunions:</a:t>
            </a:r>
          </a:p>
          <a:p>
            <a:r>
              <a:rPr lang="en-GB" sz="1600" dirty="0">
                <a:solidFill>
                  <a:schemeClr val="tx1"/>
                </a:solidFill>
                <a:latin typeface="Helvetica Neue" panose="02000503000000020004"/>
              </a:rPr>
              <a:t>A GP or Podiatrist can advise patients about things that can be done to ease symptoms, such as wearing wide shoes, wearing insoles (orthotics), toe spacers and toe supports (splints).</a:t>
            </a:r>
          </a:p>
          <a:p>
            <a:r>
              <a:rPr lang="en-GB" sz="1600" dirty="0">
                <a:solidFill>
                  <a:schemeClr val="tx1"/>
                </a:solidFill>
                <a:latin typeface="Helvetica Neue" panose="02000503000000020004"/>
              </a:rPr>
              <a:t>Surgery is the only way to get rid of bunions.</a:t>
            </a:r>
            <a:endParaRPr lang="en-GB" sz="1600" dirty="0">
              <a:solidFill>
                <a:schemeClr val="tx1"/>
              </a:solidFill>
              <a:effectLst/>
              <a:latin typeface="Helvetica Neue" panose="02000503000000020004"/>
            </a:endParaRPr>
          </a:p>
        </p:txBody>
      </p:sp>
      <p:pic>
        <p:nvPicPr>
          <p:cNvPr id="18" name="Picture 2" descr="Image result for wow careers">
            <a:extLst>
              <a:ext uri="{FF2B5EF4-FFF2-40B4-BE49-F238E27FC236}">
                <a16:creationId xmlns:a16="http://schemas.microsoft.com/office/drawing/2014/main" id="{8C88E73B-C27E-8542-A5FF-999C99B68E3D}"/>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091979" y="213327"/>
            <a:ext cx="827395" cy="66203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33794F43-2847-4D27-8C2B-90FDC12D1DCE}"/>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951073" y="940698"/>
            <a:ext cx="3421970" cy="2279826"/>
          </a:xfrm>
          <a:prstGeom prst="rect">
            <a:avLst/>
          </a:prstGeom>
        </p:spPr>
      </p:pic>
      <p:sp>
        <p:nvSpPr>
          <p:cNvPr id="15" name="Rectangle: Rounded Corners 33">
            <a:extLst>
              <a:ext uri="{FF2B5EF4-FFF2-40B4-BE49-F238E27FC236}">
                <a16:creationId xmlns:a16="http://schemas.microsoft.com/office/drawing/2014/main" id="{93C2804E-858B-4B23-9E2F-7CF659D828B9}"/>
              </a:ext>
            </a:extLst>
          </p:cNvPr>
          <p:cNvSpPr/>
          <p:nvPr/>
        </p:nvSpPr>
        <p:spPr>
          <a:xfrm>
            <a:off x="4637315" y="3637478"/>
            <a:ext cx="4049486" cy="2901436"/>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r>
              <a:rPr lang="en-GB" sz="1600" b="1" dirty="0">
                <a:solidFill>
                  <a:schemeClr val="tx1"/>
                </a:solidFill>
                <a:latin typeface="Helvetica Neue" panose="02000503000000020004"/>
              </a:rPr>
              <a:t>The signs and symptoms of a bunion include:</a:t>
            </a:r>
          </a:p>
          <a:p>
            <a:pPr marL="285750" indent="-285750">
              <a:buFont typeface="Arial" panose="020B0604020202020204" pitchFamily="34" charset="0"/>
              <a:buChar char="•"/>
            </a:pPr>
            <a:r>
              <a:rPr lang="en-GB" sz="1600" dirty="0">
                <a:solidFill>
                  <a:schemeClr val="tx1"/>
                </a:solidFill>
                <a:latin typeface="Helvetica Neue" panose="02000503000000020004"/>
              </a:rPr>
              <a:t>A bulging bump on the outside of the base of your big toe.</a:t>
            </a:r>
          </a:p>
          <a:p>
            <a:pPr marL="285750" indent="-285750">
              <a:buFont typeface="Arial" panose="020B0604020202020204" pitchFamily="34" charset="0"/>
              <a:buChar char="•"/>
            </a:pPr>
            <a:r>
              <a:rPr lang="en-GB" sz="1600" dirty="0">
                <a:solidFill>
                  <a:schemeClr val="tx1"/>
                </a:solidFill>
                <a:latin typeface="Helvetica Neue" panose="02000503000000020004"/>
              </a:rPr>
              <a:t>Swelling, redness or soreness around the big toe joint.</a:t>
            </a:r>
          </a:p>
          <a:p>
            <a:pPr marL="285750" indent="-285750">
              <a:buFont typeface="Arial" panose="020B0604020202020204" pitchFamily="34" charset="0"/>
              <a:buChar char="•"/>
            </a:pPr>
            <a:r>
              <a:rPr lang="en-GB" sz="1600" dirty="0">
                <a:solidFill>
                  <a:schemeClr val="tx1"/>
                </a:solidFill>
                <a:latin typeface="Helvetica Neue" panose="02000503000000020004"/>
              </a:rPr>
              <a:t>Corns or calluses.</a:t>
            </a:r>
          </a:p>
          <a:p>
            <a:pPr marL="285750" indent="-285750">
              <a:buFont typeface="Arial" panose="020B0604020202020204" pitchFamily="34" charset="0"/>
              <a:buChar char="•"/>
            </a:pPr>
            <a:r>
              <a:rPr lang="en-GB" sz="1600" dirty="0">
                <a:solidFill>
                  <a:schemeClr val="tx1"/>
                </a:solidFill>
                <a:latin typeface="Helvetica Neue" panose="02000503000000020004"/>
              </a:rPr>
              <a:t>Ongoing pain or pain that comes and goes.</a:t>
            </a:r>
          </a:p>
          <a:p>
            <a:pPr marL="285750" indent="-285750">
              <a:buFont typeface="Arial" panose="020B0604020202020204" pitchFamily="34" charset="0"/>
              <a:buChar char="•"/>
            </a:pPr>
            <a:r>
              <a:rPr lang="en-GB" sz="1600" dirty="0">
                <a:solidFill>
                  <a:schemeClr val="tx1"/>
                </a:solidFill>
                <a:latin typeface="Helvetica Neue" panose="02000503000000020004"/>
              </a:rPr>
              <a:t>Limited movement of your big toe.</a:t>
            </a:r>
            <a:endParaRPr lang="en-GB" dirty="0">
              <a:solidFill>
                <a:schemeClr val="tx1"/>
              </a:solidFill>
              <a:latin typeface="Helvetica Neue" panose="02000503000000020004"/>
            </a:endParaRPr>
          </a:p>
        </p:txBody>
      </p:sp>
      <p:sp>
        <p:nvSpPr>
          <p:cNvPr id="20" name="Cloud 19">
            <a:extLst>
              <a:ext uri="{FF2B5EF4-FFF2-40B4-BE49-F238E27FC236}">
                <a16:creationId xmlns:a16="http://schemas.microsoft.com/office/drawing/2014/main" id="{289D8D3E-E74E-4213-B65D-FA89549A9BE8}"/>
              </a:ext>
            </a:extLst>
          </p:cNvPr>
          <p:cNvSpPr/>
          <p:nvPr/>
        </p:nvSpPr>
        <p:spPr>
          <a:xfrm>
            <a:off x="224626" y="764380"/>
            <a:ext cx="4594042" cy="2279826"/>
          </a:xfrm>
          <a:prstGeom prst="cloud">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In your journal:</a:t>
            </a:r>
          </a:p>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How would you reassure a client that you could help them with their problem?</a:t>
            </a:r>
          </a:p>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What barriers might this client have to coming in for treatment?</a:t>
            </a:r>
          </a:p>
        </p:txBody>
      </p:sp>
      <p:pic>
        <p:nvPicPr>
          <p:cNvPr id="2" name="Picture 1">
            <a:extLst>
              <a:ext uri="{FF2B5EF4-FFF2-40B4-BE49-F238E27FC236}">
                <a16:creationId xmlns:a16="http://schemas.microsoft.com/office/drawing/2014/main" id="{5A16684B-430D-4050-9190-2424B37A8336}"/>
              </a:ext>
            </a:extLst>
          </p:cNvPr>
          <p:cNvPicPr>
            <a:picLocks noChangeAspect="1"/>
          </p:cNvPicPr>
          <p:nvPr/>
        </p:nvPicPr>
        <p:blipFill>
          <a:blip r:embed="rId5">
            <a:clrChange>
              <a:clrFrom>
                <a:srgbClr val="FFFFFF"/>
              </a:clrFrom>
              <a:clrTo>
                <a:srgbClr val="FFFFFF">
                  <a:alpha val="0"/>
                </a:srgbClr>
              </a:clrTo>
            </a:clrChange>
          </a:blip>
          <a:stretch>
            <a:fillRect/>
          </a:stretch>
        </p:blipFill>
        <p:spPr>
          <a:xfrm rot="5400000">
            <a:off x="2547937" y="2710402"/>
            <a:ext cx="1542316" cy="1780875"/>
          </a:xfrm>
          <a:prstGeom prst="rect">
            <a:avLst/>
          </a:prstGeom>
        </p:spPr>
      </p:pic>
      <p:pic>
        <p:nvPicPr>
          <p:cNvPr id="4" name="Picture 3">
            <a:extLst>
              <a:ext uri="{FF2B5EF4-FFF2-40B4-BE49-F238E27FC236}">
                <a16:creationId xmlns:a16="http://schemas.microsoft.com/office/drawing/2014/main" id="{2370D5C0-ACF3-4249-B8B0-35CA7A10F4CF}"/>
              </a:ext>
            </a:extLst>
          </p:cNvPr>
          <p:cNvPicPr>
            <a:picLocks noChangeAspect="1"/>
          </p:cNvPicPr>
          <p:nvPr/>
        </p:nvPicPr>
        <p:blipFill>
          <a:blip r:embed="rId6">
            <a:clrChange>
              <a:clrFrom>
                <a:srgbClr val="FFFFFF"/>
              </a:clrFrom>
              <a:clrTo>
                <a:srgbClr val="FFFFFF">
                  <a:alpha val="0"/>
                </a:srgbClr>
              </a:clrTo>
            </a:clrChange>
          </a:blip>
          <a:stretch>
            <a:fillRect/>
          </a:stretch>
        </p:blipFill>
        <p:spPr>
          <a:xfrm rot="5400000">
            <a:off x="507202" y="2808059"/>
            <a:ext cx="1537040" cy="1590836"/>
          </a:xfrm>
          <a:prstGeom prst="rect">
            <a:avLst/>
          </a:prstGeom>
        </p:spPr>
      </p:pic>
      <p:sp>
        <p:nvSpPr>
          <p:cNvPr id="16" name="Shape 102">
            <a:extLst>
              <a:ext uri="{FF2B5EF4-FFF2-40B4-BE49-F238E27FC236}">
                <a16:creationId xmlns:a16="http://schemas.microsoft.com/office/drawing/2014/main" id="{8EEFB716-13FC-48CF-B6B6-C256E2CD46C4}"/>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spTree>
    <p:extLst>
      <p:ext uri="{BB962C8B-B14F-4D97-AF65-F5344CB8AC3E}">
        <p14:creationId xmlns:p14="http://schemas.microsoft.com/office/powerpoint/2010/main" val="1756786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10" name="Shape 102">
            <a:extLst>
              <a:ext uri="{FF2B5EF4-FFF2-40B4-BE49-F238E27FC236}">
                <a16:creationId xmlns:a16="http://schemas.microsoft.com/office/drawing/2014/main" id="{628CF1BE-836A-4D83-AD92-3942BD8C9151}"/>
              </a:ext>
            </a:extLst>
          </p:cNvPr>
          <p:cNvSpPr txBox="1"/>
          <p:nvPr/>
        </p:nvSpPr>
        <p:spPr>
          <a:xfrm>
            <a:off x="7334945" y="6593964"/>
            <a:ext cx="1701551" cy="288032"/>
          </a:xfrm>
          <a:prstGeom prst="rect">
            <a:avLst/>
          </a:prstGeom>
          <a:noFill/>
          <a:ln>
            <a:noFill/>
          </a:ln>
        </p:spPr>
        <p:txBody>
          <a:bodyPr lIns="91425" tIns="45700" rIns="91425" bIns="45700" anchor="ctr" anchorCtr="0">
            <a:noAutofit/>
          </a:bodyPr>
          <a:lstStyle/>
          <a:p>
            <a:pPr algn="r">
              <a:buSzPct val="25000"/>
            </a:pPr>
            <a:r>
              <a:rPr lang="en-GB" sz="1100" dirty="0">
                <a:solidFill>
                  <a:srgbClr val="2D2D2D"/>
                </a:solidFill>
                <a:latin typeface="Century Gothic" panose="020B0502020202020204" pitchFamily="34" charset="0"/>
                <a:ea typeface="Lato"/>
                <a:cs typeface="Lato"/>
                <a:sym typeface="Lato"/>
              </a:rPr>
              <a:t> </a:t>
            </a:r>
            <a:r>
              <a:rPr lang="en-GB" sz="1000" dirty="0">
                <a:solidFill>
                  <a:srgbClr val="2D2D2D"/>
                </a:solidFill>
                <a:latin typeface="Century Gothic" panose="020B0502020202020204" pitchFamily="34" charset="0"/>
                <a:ea typeface="Lato"/>
                <a:cs typeface="Lato"/>
                <a:sym typeface="Lato"/>
              </a:rPr>
              <a:t>©VotesforSchools2020</a:t>
            </a:r>
          </a:p>
        </p:txBody>
      </p:sp>
      <p:sp>
        <p:nvSpPr>
          <p:cNvPr id="13" name="Shape 227">
            <a:extLst>
              <a:ext uri="{FF2B5EF4-FFF2-40B4-BE49-F238E27FC236}">
                <a16:creationId xmlns:a16="http://schemas.microsoft.com/office/drawing/2014/main" id="{967D3D0C-B166-224D-A63D-BDDF7419B91E}"/>
              </a:ext>
            </a:extLst>
          </p:cNvPr>
          <p:cNvSpPr txBox="1"/>
          <p:nvPr/>
        </p:nvSpPr>
        <p:spPr>
          <a:xfrm>
            <a:off x="757977" y="205109"/>
            <a:ext cx="7427743" cy="727371"/>
          </a:xfrm>
          <a:prstGeom prst="rect">
            <a:avLst/>
          </a:prstGeom>
          <a:noFill/>
          <a:ln>
            <a:noFill/>
          </a:ln>
        </p:spPr>
        <p:txBody>
          <a:bodyPr lIns="91425" tIns="45700" rIns="91425" bIns="45700" anchor="t" anchorCtr="0">
            <a:noAutofit/>
          </a:bodyPr>
          <a:lstStyle/>
          <a:p>
            <a:pPr>
              <a:buSzPct val="25000"/>
            </a:pPr>
            <a:r>
              <a:rPr lang="en-GB" sz="2400" b="1" dirty="0">
                <a:latin typeface="Helvetica Neue" panose="02000503000000020004" pitchFamily="2" charset="0"/>
                <a:ea typeface="Helvetica Neue" panose="02000503000000020004" pitchFamily="2" charset="0"/>
                <a:cs typeface="Helvetica Neue" panose="02000503000000020004" pitchFamily="2" charset="0"/>
                <a:sym typeface="Lato"/>
              </a:rPr>
              <a:t>Podiatrists do a variety of things</a:t>
            </a:r>
          </a:p>
          <a:p>
            <a:pPr lvl="0">
              <a:buSzPct val="25000"/>
            </a:pPr>
            <a:endParaRPr lang="en-GB" sz="40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9" name="Shape 88">
            <a:extLst>
              <a:ext uri="{FF2B5EF4-FFF2-40B4-BE49-F238E27FC236}">
                <a16:creationId xmlns:a16="http://schemas.microsoft.com/office/drawing/2014/main" id="{72A511F9-228B-B348-B57B-15A3DF6FF631}"/>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12" name="Pentagon 20">
            <a:extLst>
              <a:ext uri="{FF2B5EF4-FFF2-40B4-BE49-F238E27FC236}">
                <a16:creationId xmlns:a16="http://schemas.microsoft.com/office/drawing/2014/main" id="{DB17EFDB-6183-3747-828C-67023201915D}"/>
              </a:ext>
            </a:extLst>
          </p:cNvPr>
          <p:cNvSpPr/>
          <p:nvPr/>
        </p:nvSpPr>
        <p:spPr>
          <a:xfrm>
            <a:off x="37913" y="156341"/>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5c</a:t>
            </a:r>
          </a:p>
        </p:txBody>
      </p:sp>
      <p:sp>
        <p:nvSpPr>
          <p:cNvPr id="14" name="Rectangle: Rounded Corners 33">
            <a:extLst>
              <a:ext uri="{FF2B5EF4-FFF2-40B4-BE49-F238E27FC236}">
                <a16:creationId xmlns:a16="http://schemas.microsoft.com/office/drawing/2014/main" id="{F503482B-67A3-FF4C-96CB-FC83E22CDAB9}"/>
              </a:ext>
            </a:extLst>
          </p:cNvPr>
          <p:cNvSpPr/>
          <p:nvPr/>
        </p:nvSpPr>
        <p:spPr>
          <a:xfrm>
            <a:off x="442128" y="4069531"/>
            <a:ext cx="5295482" cy="2516441"/>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r>
              <a:rPr lang="en-GB" sz="1600" b="1" dirty="0">
                <a:solidFill>
                  <a:schemeClr val="tx1"/>
                </a:solidFill>
                <a:latin typeface="Helvetica Neue" panose="02000503000000020004"/>
              </a:rPr>
              <a:t>A Podiatrist may deal with ingrowing nails. </a:t>
            </a:r>
          </a:p>
          <a:p>
            <a:r>
              <a:rPr lang="en-GB" sz="1600" dirty="0">
                <a:solidFill>
                  <a:schemeClr val="tx1"/>
                </a:solidFill>
                <a:latin typeface="Helvetica Neue" panose="02000503000000020004"/>
              </a:rPr>
              <a:t>They may need to cut away part of the nail or removing the whole nail.  Local anaesthetic is used to numb the toe.</a:t>
            </a:r>
          </a:p>
          <a:p>
            <a:endParaRPr lang="en-GB" sz="1600" dirty="0">
              <a:solidFill>
                <a:schemeClr val="tx1"/>
              </a:solidFill>
              <a:latin typeface="Helvetica Neue" panose="02000503000000020004"/>
            </a:endParaRPr>
          </a:p>
          <a:p>
            <a:r>
              <a:rPr lang="en-GB" sz="1600" dirty="0">
                <a:solidFill>
                  <a:schemeClr val="tx1"/>
                </a:solidFill>
                <a:latin typeface="Helvetica Neue" panose="02000503000000020004"/>
              </a:rPr>
              <a:t>Most patients can return to work or school the following day after the removal of the ingrown nail. Most athletes can begin a gradual return to play 10-14 days after the procedure, as long as the pain is well-controlled.</a:t>
            </a:r>
            <a:endParaRPr lang="en-GB" sz="1400" dirty="0">
              <a:solidFill>
                <a:schemeClr val="tx1"/>
              </a:solidFill>
              <a:latin typeface="Helvetica Neue" panose="02000503000000020004"/>
            </a:endParaRPr>
          </a:p>
        </p:txBody>
      </p:sp>
      <p:pic>
        <p:nvPicPr>
          <p:cNvPr id="18" name="Picture 2" descr="Image result for wow careers">
            <a:extLst>
              <a:ext uri="{FF2B5EF4-FFF2-40B4-BE49-F238E27FC236}">
                <a16:creationId xmlns:a16="http://schemas.microsoft.com/office/drawing/2014/main" id="{8C88E73B-C27E-8542-A5FF-999C99B68E3D}"/>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091979" y="213327"/>
            <a:ext cx="827395" cy="66203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CEAEAC95-3D61-43F3-9D19-6D21615AC69D}"/>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1059873" y="743718"/>
            <a:ext cx="2651390" cy="2215628"/>
          </a:xfrm>
          <a:prstGeom prst="rect">
            <a:avLst/>
          </a:prstGeom>
        </p:spPr>
      </p:pic>
      <p:pic>
        <p:nvPicPr>
          <p:cNvPr id="3" name="Picture 2">
            <a:extLst>
              <a:ext uri="{FF2B5EF4-FFF2-40B4-BE49-F238E27FC236}">
                <a16:creationId xmlns:a16="http://schemas.microsoft.com/office/drawing/2014/main" id="{7B549DFE-6E74-4363-A070-02D81483590C}"/>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b="-428"/>
          <a:stretch/>
        </p:blipFill>
        <p:spPr>
          <a:xfrm>
            <a:off x="5950009" y="4266139"/>
            <a:ext cx="2751864" cy="2319833"/>
          </a:xfrm>
          <a:prstGeom prst="rect">
            <a:avLst/>
          </a:prstGeom>
        </p:spPr>
      </p:pic>
      <p:sp>
        <p:nvSpPr>
          <p:cNvPr id="15" name="Cloud 14">
            <a:extLst>
              <a:ext uri="{FF2B5EF4-FFF2-40B4-BE49-F238E27FC236}">
                <a16:creationId xmlns:a16="http://schemas.microsoft.com/office/drawing/2014/main" id="{86050346-FB91-4E1F-AE02-3D90BD51C9BE}"/>
              </a:ext>
            </a:extLst>
          </p:cNvPr>
          <p:cNvSpPr/>
          <p:nvPr/>
        </p:nvSpPr>
        <p:spPr>
          <a:xfrm>
            <a:off x="4028858" y="805528"/>
            <a:ext cx="4520337" cy="2294679"/>
          </a:xfrm>
          <a:prstGeom prst="cloud">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In your journal:</a:t>
            </a:r>
          </a:p>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Some of your clients may be in pain.  </a:t>
            </a:r>
          </a:p>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How would a Podiatrist reassure them and help them return to full mobility?</a:t>
            </a:r>
          </a:p>
        </p:txBody>
      </p:sp>
      <p:sp>
        <p:nvSpPr>
          <p:cNvPr id="11" name="Rectangle: Rounded Corners 33">
            <a:extLst>
              <a:ext uri="{FF2B5EF4-FFF2-40B4-BE49-F238E27FC236}">
                <a16:creationId xmlns:a16="http://schemas.microsoft.com/office/drawing/2014/main" id="{5C260DD1-2BB2-48E8-BC72-B4523688389E}"/>
              </a:ext>
            </a:extLst>
          </p:cNvPr>
          <p:cNvSpPr/>
          <p:nvPr/>
        </p:nvSpPr>
        <p:spPr>
          <a:xfrm>
            <a:off x="442127" y="3221183"/>
            <a:ext cx="8259745" cy="727372"/>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r>
              <a:rPr lang="en-GB" sz="1600" dirty="0">
                <a:solidFill>
                  <a:schemeClr val="tx1"/>
                </a:solidFill>
                <a:latin typeface="Helvetica Neue" panose="02000503000000020004"/>
              </a:rPr>
              <a:t>Offering </a:t>
            </a:r>
            <a:r>
              <a:rPr lang="en-GB" sz="1600" b="1" dirty="0">
                <a:solidFill>
                  <a:schemeClr val="tx1"/>
                </a:solidFill>
                <a:latin typeface="Helvetica Neue" panose="02000503000000020004"/>
              </a:rPr>
              <a:t>reassurance</a:t>
            </a:r>
            <a:r>
              <a:rPr lang="en-GB" sz="1600" dirty="0">
                <a:solidFill>
                  <a:schemeClr val="tx1"/>
                </a:solidFill>
                <a:latin typeface="Helvetica Neue" panose="02000503000000020004"/>
              </a:rPr>
              <a:t> to </a:t>
            </a:r>
            <a:r>
              <a:rPr lang="en-GB" sz="1600" b="1" dirty="0">
                <a:solidFill>
                  <a:schemeClr val="tx1"/>
                </a:solidFill>
                <a:latin typeface="Helvetica Neue" panose="02000503000000020004"/>
              </a:rPr>
              <a:t>patients</a:t>
            </a:r>
            <a:r>
              <a:rPr lang="en-GB" sz="1600" dirty="0">
                <a:solidFill>
                  <a:schemeClr val="tx1"/>
                </a:solidFill>
                <a:latin typeface="Helvetica Neue" panose="02000503000000020004"/>
              </a:rPr>
              <a:t> and their families alleviates anxiety, fear or panic. These aspects of care can be as </a:t>
            </a:r>
            <a:r>
              <a:rPr lang="en-GB" sz="1600" b="1" dirty="0">
                <a:solidFill>
                  <a:schemeClr val="tx1"/>
                </a:solidFill>
                <a:latin typeface="Helvetica Neue" panose="02000503000000020004"/>
              </a:rPr>
              <a:t>important as the treatment itself.  </a:t>
            </a:r>
            <a:endParaRPr lang="en-GB" sz="1100" dirty="0">
              <a:solidFill>
                <a:schemeClr val="tx1"/>
              </a:solidFill>
              <a:latin typeface="Helvetica Neue" panose="02000503000000020004"/>
            </a:endParaRPr>
          </a:p>
        </p:txBody>
      </p:sp>
      <p:sp>
        <p:nvSpPr>
          <p:cNvPr id="16" name="Shape 102">
            <a:extLst>
              <a:ext uri="{FF2B5EF4-FFF2-40B4-BE49-F238E27FC236}">
                <a16:creationId xmlns:a16="http://schemas.microsoft.com/office/drawing/2014/main" id="{0A99F17B-7A6F-48E7-859F-B6DF7E74A556}"/>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spTree>
    <p:extLst>
      <p:ext uri="{BB962C8B-B14F-4D97-AF65-F5344CB8AC3E}">
        <p14:creationId xmlns:p14="http://schemas.microsoft.com/office/powerpoint/2010/main" val="990078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10" name="Shape 102">
            <a:extLst>
              <a:ext uri="{FF2B5EF4-FFF2-40B4-BE49-F238E27FC236}">
                <a16:creationId xmlns:a16="http://schemas.microsoft.com/office/drawing/2014/main" id="{628CF1BE-836A-4D83-AD92-3942BD8C9151}"/>
              </a:ext>
            </a:extLst>
          </p:cNvPr>
          <p:cNvSpPr txBox="1"/>
          <p:nvPr/>
        </p:nvSpPr>
        <p:spPr>
          <a:xfrm>
            <a:off x="7334945" y="6593964"/>
            <a:ext cx="1701551" cy="288032"/>
          </a:xfrm>
          <a:prstGeom prst="rect">
            <a:avLst/>
          </a:prstGeom>
          <a:noFill/>
          <a:ln>
            <a:noFill/>
          </a:ln>
        </p:spPr>
        <p:txBody>
          <a:bodyPr lIns="91425" tIns="45700" rIns="91425" bIns="45700" anchor="ctr" anchorCtr="0">
            <a:noAutofit/>
          </a:bodyPr>
          <a:lstStyle/>
          <a:p>
            <a:pPr algn="r">
              <a:buSzPct val="25000"/>
            </a:pPr>
            <a:r>
              <a:rPr lang="en-GB" sz="1100" dirty="0">
                <a:solidFill>
                  <a:srgbClr val="2D2D2D"/>
                </a:solidFill>
                <a:latin typeface="Century Gothic" panose="020B0502020202020204" pitchFamily="34" charset="0"/>
                <a:ea typeface="Lato"/>
                <a:cs typeface="Lato"/>
                <a:sym typeface="Lato"/>
              </a:rPr>
              <a:t> </a:t>
            </a:r>
            <a:r>
              <a:rPr lang="en-GB" sz="1000" dirty="0">
                <a:solidFill>
                  <a:srgbClr val="2D2D2D"/>
                </a:solidFill>
                <a:latin typeface="Century Gothic" panose="020B0502020202020204" pitchFamily="34" charset="0"/>
                <a:ea typeface="Lato"/>
                <a:cs typeface="Lato"/>
                <a:sym typeface="Lato"/>
              </a:rPr>
              <a:t>©VotesforSchools2020</a:t>
            </a:r>
          </a:p>
        </p:txBody>
      </p:sp>
      <p:sp>
        <p:nvSpPr>
          <p:cNvPr id="13" name="Shape 227">
            <a:extLst>
              <a:ext uri="{FF2B5EF4-FFF2-40B4-BE49-F238E27FC236}">
                <a16:creationId xmlns:a16="http://schemas.microsoft.com/office/drawing/2014/main" id="{967D3D0C-B166-224D-A63D-BDDF7419B91E}"/>
              </a:ext>
            </a:extLst>
          </p:cNvPr>
          <p:cNvSpPr txBox="1"/>
          <p:nvPr/>
        </p:nvSpPr>
        <p:spPr>
          <a:xfrm>
            <a:off x="757977" y="205109"/>
            <a:ext cx="7427743" cy="727371"/>
          </a:xfrm>
          <a:prstGeom prst="rect">
            <a:avLst/>
          </a:prstGeom>
          <a:noFill/>
          <a:ln>
            <a:noFill/>
          </a:ln>
        </p:spPr>
        <p:txBody>
          <a:bodyPr lIns="91425" tIns="45700" rIns="91425" bIns="45700" anchor="t" anchorCtr="0">
            <a:noAutofit/>
          </a:bodyPr>
          <a:lstStyle/>
          <a:p>
            <a:pPr>
              <a:buSzPct val="25000"/>
            </a:pPr>
            <a:r>
              <a:rPr lang="en-GB" sz="2400" b="1" dirty="0">
                <a:latin typeface="Helvetica Neue" panose="02000503000000020004" pitchFamily="2" charset="0"/>
                <a:ea typeface="Helvetica Neue" panose="02000503000000020004" pitchFamily="2" charset="0"/>
                <a:cs typeface="Helvetica Neue" panose="02000503000000020004" pitchFamily="2" charset="0"/>
                <a:sym typeface="Lato"/>
              </a:rPr>
              <a:t>Podiatrists  </a:t>
            </a:r>
          </a:p>
          <a:p>
            <a:pPr lvl="0">
              <a:buSzPct val="25000"/>
            </a:pPr>
            <a:endParaRPr lang="en-GB" sz="40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9" name="Shape 88">
            <a:extLst>
              <a:ext uri="{FF2B5EF4-FFF2-40B4-BE49-F238E27FC236}">
                <a16:creationId xmlns:a16="http://schemas.microsoft.com/office/drawing/2014/main" id="{72A511F9-228B-B348-B57B-15A3DF6FF631}"/>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12" name="Pentagon 20">
            <a:extLst>
              <a:ext uri="{FF2B5EF4-FFF2-40B4-BE49-F238E27FC236}">
                <a16:creationId xmlns:a16="http://schemas.microsoft.com/office/drawing/2014/main" id="{DB17EFDB-6183-3747-828C-67023201915D}"/>
              </a:ext>
            </a:extLst>
          </p:cNvPr>
          <p:cNvSpPr/>
          <p:nvPr/>
        </p:nvSpPr>
        <p:spPr>
          <a:xfrm>
            <a:off x="37913" y="156341"/>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5d</a:t>
            </a:r>
          </a:p>
        </p:txBody>
      </p:sp>
      <p:sp>
        <p:nvSpPr>
          <p:cNvPr id="14" name="Rectangle: Rounded Corners 33">
            <a:extLst>
              <a:ext uri="{FF2B5EF4-FFF2-40B4-BE49-F238E27FC236}">
                <a16:creationId xmlns:a16="http://schemas.microsoft.com/office/drawing/2014/main" id="{F503482B-67A3-FF4C-96CB-FC83E22CDAB9}"/>
              </a:ext>
            </a:extLst>
          </p:cNvPr>
          <p:cNvSpPr/>
          <p:nvPr/>
        </p:nvSpPr>
        <p:spPr>
          <a:xfrm>
            <a:off x="338875" y="4769427"/>
            <a:ext cx="8378281" cy="1748051"/>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schemeClr val="tx1"/>
                </a:solidFill>
                <a:latin typeface="Helvetica Neue" panose="02000503000000020004"/>
              </a:rPr>
              <a:t>There are many other conditions Podiatrists treat.  In the video you saw Jamie, Jill, </a:t>
            </a:r>
            <a:r>
              <a:rPr lang="en-GB" sz="1600" dirty="0" err="1">
                <a:solidFill>
                  <a:schemeClr val="tx1"/>
                </a:solidFill>
                <a:latin typeface="Helvetica Neue" panose="02000503000000020004"/>
              </a:rPr>
              <a:t>Usamah</a:t>
            </a:r>
            <a:r>
              <a:rPr lang="en-GB" sz="1600" dirty="0">
                <a:solidFill>
                  <a:schemeClr val="tx1"/>
                </a:solidFill>
                <a:latin typeface="Helvetica Neue" panose="02000503000000020004"/>
              </a:rPr>
              <a:t> and Krishna talking about the variety of work you can do as a Podiatrist.  </a:t>
            </a:r>
          </a:p>
          <a:p>
            <a:pPr algn="ctr"/>
            <a:r>
              <a:rPr lang="en-GB" sz="1600" dirty="0">
                <a:solidFill>
                  <a:schemeClr val="tx1"/>
                </a:solidFill>
                <a:latin typeface="Helvetica Neue" panose="02000503000000020004"/>
              </a:rPr>
              <a:t>Did the roles or ways to access the career appeal to you?</a:t>
            </a:r>
          </a:p>
          <a:p>
            <a:pPr algn="ctr"/>
            <a:r>
              <a:rPr lang="en-GB" sz="1600" dirty="0">
                <a:solidFill>
                  <a:schemeClr val="tx1"/>
                </a:solidFill>
                <a:latin typeface="Helvetica Neue" panose="02000503000000020004"/>
              </a:rPr>
              <a:t>Click on the pictures to watch the clips.  </a:t>
            </a:r>
          </a:p>
        </p:txBody>
      </p:sp>
      <p:pic>
        <p:nvPicPr>
          <p:cNvPr id="18" name="Picture 2" descr="Image result for wow careers">
            <a:extLst>
              <a:ext uri="{FF2B5EF4-FFF2-40B4-BE49-F238E27FC236}">
                <a16:creationId xmlns:a16="http://schemas.microsoft.com/office/drawing/2014/main" id="{8C88E73B-C27E-8542-A5FF-999C99B68E3D}"/>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091979" y="213327"/>
            <a:ext cx="827395" cy="662039"/>
          </a:xfrm>
          <a:prstGeom prst="rect">
            <a:avLst/>
          </a:prstGeom>
          <a:noFill/>
          <a:extLst>
            <a:ext uri="{909E8E84-426E-40DD-AFC4-6F175D3DCCD1}">
              <a14:hiddenFill xmlns:a14="http://schemas.microsoft.com/office/drawing/2010/main">
                <a:solidFill>
                  <a:srgbClr val="FFFFFF"/>
                </a:solidFill>
              </a14:hiddenFill>
            </a:ext>
          </a:extLst>
        </p:spPr>
      </p:pic>
      <p:sp>
        <p:nvSpPr>
          <p:cNvPr id="8" name="Shape 102">
            <a:extLst>
              <a:ext uri="{FF2B5EF4-FFF2-40B4-BE49-F238E27FC236}">
                <a16:creationId xmlns:a16="http://schemas.microsoft.com/office/drawing/2014/main" id="{235F2C94-9872-410F-970F-87DED3A82664}"/>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pic>
        <p:nvPicPr>
          <p:cNvPr id="2" name="Picture 1">
            <a:hlinkClick r:id="rId4"/>
            <a:extLst>
              <a:ext uri="{FF2B5EF4-FFF2-40B4-BE49-F238E27FC236}">
                <a16:creationId xmlns:a16="http://schemas.microsoft.com/office/drawing/2014/main" id="{651D128D-E4D3-40B7-B44A-B5B2ED0ABE8E}"/>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528310" y="836256"/>
            <a:ext cx="2633191" cy="3615464"/>
          </a:xfrm>
          <a:prstGeom prst="rect">
            <a:avLst/>
          </a:prstGeom>
        </p:spPr>
      </p:pic>
      <p:pic>
        <p:nvPicPr>
          <p:cNvPr id="3" name="Picture 2">
            <a:hlinkClick r:id="rId6"/>
            <a:extLst>
              <a:ext uri="{FF2B5EF4-FFF2-40B4-BE49-F238E27FC236}">
                <a16:creationId xmlns:a16="http://schemas.microsoft.com/office/drawing/2014/main" id="{A8CB2815-5270-4591-B57E-09A1EB945180}"/>
              </a:ext>
            </a:extLst>
          </p:cNvPr>
          <p:cNvPicPr>
            <a:picLocks noChangeAspect="1"/>
          </p:cNvPicPr>
          <p:nvPr/>
        </p:nvPicPr>
        <p:blipFill>
          <a:blip r:embed="rId7"/>
          <a:stretch>
            <a:fillRect/>
          </a:stretch>
        </p:blipFill>
        <p:spPr>
          <a:xfrm>
            <a:off x="5771311" y="827158"/>
            <a:ext cx="2930896" cy="3624562"/>
          </a:xfrm>
          <a:prstGeom prst="rect">
            <a:avLst/>
          </a:prstGeom>
        </p:spPr>
      </p:pic>
      <p:sp>
        <p:nvSpPr>
          <p:cNvPr id="15" name="Rectangle: Rounded Corners 59">
            <a:extLst>
              <a:ext uri="{FF2B5EF4-FFF2-40B4-BE49-F238E27FC236}">
                <a16:creationId xmlns:a16="http://schemas.microsoft.com/office/drawing/2014/main" id="{D1280617-CB33-4E7B-8289-B5E07A8D1A5F}"/>
              </a:ext>
            </a:extLst>
          </p:cNvPr>
          <p:cNvSpPr/>
          <p:nvPr/>
        </p:nvSpPr>
        <p:spPr>
          <a:xfrm>
            <a:off x="8080551" y="997812"/>
            <a:ext cx="618513" cy="572508"/>
          </a:xfrm>
          <a:prstGeom prst="roundRect">
            <a:avLst/>
          </a:prstGeom>
          <a:solidFill>
            <a:schemeClr val="bg1">
              <a:lumMod val="75000"/>
            </a:schemeClr>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b="1" dirty="0">
                <a:solidFill>
                  <a:schemeClr val="tx1"/>
                </a:solidFill>
                <a:latin typeface="Century Gothic" panose="020B0502020202020204" pitchFamily="34" charset="0"/>
              </a:rPr>
              <a:t>0:00-</a:t>
            </a:r>
          </a:p>
          <a:p>
            <a:pPr algn="ctr"/>
            <a:r>
              <a:rPr lang="en-GB" sz="1600" b="1" dirty="0">
                <a:solidFill>
                  <a:schemeClr val="tx1"/>
                </a:solidFill>
                <a:latin typeface="Century Gothic" panose="020B0502020202020204" pitchFamily="34" charset="0"/>
              </a:rPr>
              <a:t>0:26</a:t>
            </a:r>
          </a:p>
        </p:txBody>
      </p:sp>
      <p:pic>
        <p:nvPicPr>
          <p:cNvPr id="5" name="Picture 4">
            <a:extLst>
              <a:ext uri="{FF2B5EF4-FFF2-40B4-BE49-F238E27FC236}">
                <a16:creationId xmlns:a16="http://schemas.microsoft.com/office/drawing/2014/main" id="{F5A54991-944C-49F8-989C-840E27B34250}"/>
              </a:ext>
            </a:extLst>
          </p:cNvPr>
          <p:cNvPicPr>
            <a:picLocks noChangeAspect="1"/>
          </p:cNvPicPr>
          <p:nvPr/>
        </p:nvPicPr>
        <p:blipFill>
          <a:blip r:embed="rId8"/>
          <a:stretch>
            <a:fillRect/>
          </a:stretch>
        </p:blipFill>
        <p:spPr>
          <a:xfrm>
            <a:off x="3055062" y="827158"/>
            <a:ext cx="2759591" cy="2960199"/>
          </a:xfrm>
          <a:prstGeom prst="rect">
            <a:avLst/>
          </a:prstGeom>
        </p:spPr>
      </p:pic>
      <p:sp>
        <p:nvSpPr>
          <p:cNvPr id="16" name="Rectangle: Rounded Corners 33">
            <a:extLst>
              <a:ext uri="{FF2B5EF4-FFF2-40B4-BE49-F238E27FC236}">
                <a16:creationId xmlns:a16="http://schemas.microsoft.com/office/drawing/2014/main" id="{2C7CA88A-4536-45BC-9572-6933E9F25A79}"/>
              </a:ext>
            </a:extLst>
          </p:cNvPr>
          <p:cNvSpPr/>
          <p:nvPr/>
        </p:nvSpPr>
        <p:spPr>
          <a:xfrm>
            <a:off x="2336530" y="3779444"/>
            <a:ext cx="4295383" cy="662039"/>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err="1">
                <a:solidFill>
                  <a:schemeClr val="tx1"/>
                </a:solidFill>
                <a:latin typeface="Helvetica Neue" panose="02000503000000020004"/>
              </a:rPr>
              <a:t>Usamah</a:t>
            </a:r>
            <a:r>
              <a:rPr lang="en-GB" sz="1600" dirty="0">
                <a:solidFill>
                  <a:schemeClr val="tx1"/>
                </a:solidFill>
                <a:latin typeface="Helvetica Neue" panose="02000503000000020004"/>
              </a:rPr>
              <a:t>, Krishna and Jill.  </a:t>
            </a:r>
          </a:p>
        </p:txBody>
      </p:sp>
      <p:sp>
        <p:nvSpPr>
          <p:cNvPr id="6" name="Rectangle 5">
            <a:extLst>
              <a:ext uri="{FF2B5EF4-FFF2-40B4-BE49-F238E27FC236}">
                <a16:creationId xmlns:a16="http://schemas.microsoft.com/office/drawing/2014/main" id="{20E11119-B017-4735-9BC5-66DDBD41B775}"/>
              </a:ext>
            </a:extLst>
          </p:cNvPr>
          <p:cNvSpPr/>
          <p:nvPr/>
        </p:nvSpPr>
        <p:spPr>
          <a:xfrm>
            <a:off x="37913" y="6565401"/>
            <a:ext cx="2611612" cy="261610"/>
          </a:xfrm>
          <a:prstGeom prst="rect">
            <a:avLst/>
          </a:prstGeom>
        </p:spPr>
        <p:txBody>
          <a:bodyPr wrap="none">
            <a:spAutoFit/>
          </a:bodyPr>
          <a:lstStyle/>
          <a:p>
            <a:r>
              <a:rPr lang="en-GB" sz="1100" dirty="0">
                <a:hlinkClick r:id="rId6"/>
              </a:rPr>
              <a:t>https://safeshare.tv/x/ss5eda6b9b01b44#</a:t>
            </a:r>
            <a:endParaRPr lang="en-GB" sz="1100" dirty="0"/>
          </a:p>
        </p:txBody>
      </p:sp>
      <p:sp>
        <p:nvSpPr>
          <p:cNvPr id="7" name="Rectangle 6">
            <a:extLst>
              <a:ext uri="{FF2B5EF4-FFF2-40B4-BE49-F238E27FC236}">
                <a16:creationId xmlns:a16="http://schemas.microsoft.com/office/drawing/2014/main" id="{1923023C-F040-46B8-B39F-0CF003F9F3B2}"/>
              </a:ext>
            </a:extLst>
          </p:cNvPr>
          <p:cNvSpPr/>
          <p:nvPr/>
        </p:nvSpPr>
        <p:spPr>
          <a:xfrm>
            <a:off x="3027782" y="6565554"/>
            <a:ext cx="2603598" cy="261610"/>
          </a:xfrm>
          <a:prstGeom prst="rect">
            <a:avLst/>
          </a:prstGeom>
        </p:spPr>
        <p:txBody>
          <a:bodyPr wrap="none">
            <a:spAutoFit/>
          </a:bodyPr>
          <a:lstStyle/>
          <a:p>
            <a:r>
              <a:rPr lang="en-GB" sz="1100" dirty="0">
                <a:hlinkClick r:id="rId4"/>
              </a:rPr>
              <a:t>https://safeshare.tv/x/ss5eda6d76b40ae#</a:t>
            </a:r>
            <a:endParaRPr lang="en-GB" sz="1100" dirty="0"/>
          </a:p>
        </p:txBody>
      </p:sp>
      <p:sp>
        <p:nvSpPr>
          <p:cNvPr id="11" name="Rectangle: Rounded Corners 59">
            <a:hlinkClick r:id="rId4"/>
            <a:extLst>
              <a:ext uri="{FF2B5EF4-FFF2-40B4-BE49-F238E27FC236}">
                <a16:creationId xmlns:a16="http://schemas.microsoft.com/office/drawing/2014/main" id="{A1AF1A39-83FF-449F-B878-A2BE7DCC66DD}"/>
              </a:ext>
            </a:extLst>
          </p:cNvPr>
          <p:cNvSpPr/>
          <p:nvPr/>
        </p:nvSpPr>
        <p:spPr>
          <a:xfrm>
            <a:off x="2630972" y="866199"/>
            <a:ext cx="618513" cy="572508"/>
          </a:xfrm>
          <a:prstGeom prst="roundRect">
            <a:avLst/>
          </a:prstGeom>
          <a:solidFill>
            <a:schemeClr val="bg1">
              <a:lumMod val="75000"/>
            </a:schemeClr>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b="1" dirty="0">
                <a:solidFill>
                  <a:schemeClr val="tx1"/>
                </a:solidFill>
                <a:latin typeface="Century Gothic" panose="020B0502020202020204" pitchFamily="34" charset="0"/>
              </a:rPr>
              <a:t>0:00-</a:t>
            </a:r>
          </a:p>
          <a:p>
            <a:pPr algn="ctr"/>
            <a:r>
              <a:rPr lang="en-GB" sz="1600" b="1" dirty="0">
                <a:solidFill>
                  <a:schemeClr val="tx1"/>
                </a:solidFill>
                <a:latin typeface="Century Gothic" panose="020B0502020202020204" pitchFamily="34" charset="0"/>
              </a:rPr>
              <a:t>1:10</a:t>
            </a:r>
          </a:p>
        </p:txBody>
      </p:sp>
    </p:spTree>
    <p:extLst>
      <p:ext uri="{BB962C8B-B14F-4D97-AF65-F5344CB8AC3E}">
        <p14:creationId xmlns:p14="http://schemas.microsoft.com/office/powerpoint/2010/main" val="3999229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14">
            <a:extLst>
              <a:ext uri="{FF2B5EF4-FFF2-40B4-BE49-F238E27FC236}">
                <a16:creationId xmlns:a16="http://schemas.microsoft.com/office/drawing/2014/main" id="{8806C1FF-7E28-42E7-9523-CB2C7C9A51A9}"/>
              </a:ext>
            </a:extLst>
          </p:cNvPr>
          <p:cNvSpPr/>
          <p:nvPr/>
        </p:nvSpPr>
        <p:spPr>
          <a:xfrm>
            <a:off x="768897" y="172872"/>
            <a:ext cx="7759105" cy="538608"/>
          </a:xfrm>
          <a:prstGeom prst="rect">
            <a:avLst/>
          </a:prstGeom>
          <a:noFill/>
          <a:ln>
            <a:noFill/>
          </a:ln>
        </p:spPr>
        <p:txBody>
          <a:bodyPr lIns="91425" tIns="45700" rIns="91425" bIns="45700" anchor="t" anchorCtr="0">
            <a:noAutofit/>
          </a:bodyPr>
          <a:lstStyle/>
          <a:p>
            <a:pPr>
              <a:buSzPct val="25000"/>
            </a:pPr>
            <a:endParaRPr lang="en-GB" sz="28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15" name="Shape 114">
            <a:extLst>
              <a:ext uri="{FF2B5EF4-FFF2-40B4-BE49-F238E27FC236}">
                <a16:creationId xmlns:a16="http://schemas.microsoft.com/office/drawing/2014/main" id="{AC98DBA0-58D7-423A-A505-78A2F55BBA58}"/>
              </a:ext>
            </a:extLst>
          </p:cNvPr>
          <p:cNvSpPr/>
          <p:nvPr/>
        </p:nvSpPr>
        <p:spPr>
          <a:xfrm>
            <a:off x="796576" y="181055"/>
            <a:ext cx="7759105" cy="538608"/>
          </a:xfrm>
          <a:prstGeom prst="rect">
            <a:avLst/>
          </a:prstGeom>
          <a:noFill/>
          <a:ln>
            <a:noFill/>
          </a:ln>
        </p:spPr>
        <p:txBody>
          <a:bodyPr lIns="91425" tIns="45700" rIns="91425" bIns="45700" anchor="t" anchorCtr="0">
            <a:noAutofit/>
          </a:bodyPr>
          <a:lstStyle/>
          <a:p>
            <a:pPr>
              <a:buSzPct val="25000"/>
            </a:pPr>
            <a:endParaRPr lang="en-GB" sz="28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31" name="Shape 102">
            <a:extLst>
              <a:ext uri="{FF2B5EF4-FFF2-40B4-BE49-F238E27FC236}">
                <a16:creationId xmlns:a16="http://schemas.microsoft.com/office/drawing/2014/main" id="{AAA1CDBA-BA86-4C79-A3DF-F9EF5E171521}"/>
              </a:ext>
            </a:extLst>
          </p:cNvPr>
          <p:cNvSpPr txBox="1"/>
          <p:nvPr/>
        </p:nvSpPr>
        <p:spPr>
          <a:xfrm>
            <a:off x="7334945" y="6593964"/>
            <a:ext cx="1701551" cy="288032"/>
          </a:xfrm>
          <a:prstGeom prst="rect">
            <a:avLst/>
          </a:prstGeom>
          <a:noFill/>
          <a:ln>
            <a:noFill/>
          </a:ln>
        </p:spPr>
        <p:txBody>
          <a:bodyPr lIns="91425" tIns="45700" rIns="91425" bIns="45700" anchor="ctr" anchorCtr="0">
            <a:noAutofit/>
          </a:bodyPr>
          <a:lstStyle/>
          <a:p>
            <a:pPr algn="r">
              <a:buSzPct val="25000"/>
            </a:pPr>
            <a:r>
              <a:rPr lang="en-GB" sz="1100" dirty="0">
                <a:solidFill>
                  <a:srgbClr val="2D2D2D"/>
                </a:solidFill>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solidFill>
                  <a:srgbClr val="2D2D2D"/>
                </a:solidFill>
                <a:latin typeface="Helvetica Neue" panose="02000503000000020004" pitchFamily="2" charset="0"/>
                <a:ea typeface="Helvetica Neue" panose="02000503000000020004" pitchFamily="2" charset="0"/>
                <a:cs typeface="Helvetica Neue" panose="02000503000000020004" pitchFamily="2" charset="0"/>
                <a:sym typeface="Lato"/>
              </a:rPr>
              <a:t>©VotesforSchools2020</a:t>
            </a:r>
          </a:p>
        </p:txBody>
      </p:sp>
      <p:sp>
        <p:nvSpPr>
          <p:cNvPr id="29" name="Shape 114">
            <a:extLst>
              <a:ext uri="{FF2B5EF4-FFF2-40B4-BE49-F238E27FC236}">
                <a16:creationId xmlns:a16="http://schemas.microsoft.com/office/drawing/2014/main" id="{320CE8B6-3700-AC41-BDB8-785348655E54}"/>
              </a:ext>
            </a:extLst>
          </p:cNvPr>
          <p:cNvSpPr/>
          <p:nvPr/>
        </p:nvSpPr>
        <p:spPr>
          <a:xfrm>
            <a:off x="796574" y="208607"/>
            <a:ext cx="8377538" cy="538608"/>
          </a:xfrm>
          <a:prstGeom prst="rect">
            <a:avLst/>
          </a:prstGeom>
          <a:noFill/>
          <a:ln>
            <a:noFill/>
          </a:ln>
        </p:spPr>
        <p:txBody>
          <a:bodyPr lIns="91425" tIns="45700" rIns="91425" bIns="45700" anchor="t" anchorCtr="0">
            <a:noAutofit/>
          </a:bodyPr>
          <a:lstStyle/>
          <a:p>
            <a:pPr>
              <a:buSzPct val="25000"/>
            </a:pPr>
            <a:r>
              <a:rPr lang="en-GB" sz="2400" b="1" dirty="0">
                <a:latin typeface="Helvetica Neue" panose="02000503000000020004" pitchFamily="2" charset="0"/>
                <a:ea typeface="Helvetica Neue" panose="02000503000000020004" pitchFamily="2" charset="0"/>
                <a:cs typeface="Helvetica Neue" panose="02000503000000020004" pitchFamily="2" charset="0"/>
                <a:sym typeface="Lato"/>
              </a:rPr>
              <a:t>What qualities do you need for a career in health?</a:t>
            </a:r>
          </a:p>
        </p:txBody>
      </p:sp>
      <p:sp>
        <p:nvSpPr>
          <p:cNvPr id="22" name="Rectangle: Rounded Corners 33">
            <a:extLst>
              <a:ext uri="{FF2B5EF4-FFF2-40B4-BE49-F238E27FC236}">
                <a16:creationId xmlns:a16="http://schemas.microsoft.com/office/drawing/2014/main" id="{0DAEF1CE-60B0-45EE-908E-2E9E571752BC}"/>
              </a:ext>
            </a:extLst>
          </p:cNvPr>
          <p:cNvSpPr/>
          <p:nvPr/>
        </p:nvSpPr>
        <p:spPr>
          <a:xfrm>
            <a:off x="446024" y="4976855"/>
            <a:ext cx="2576247" cy="1438461"/>
          </a:xfrm>
          <a:prstGeom prst="roundRect">
            <a:avLst/>
          </a:prstGeom>
          <a:solidFill>
            <a:srgbClr val="FFFFCC"/>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Emotional resilience</a:t>
            </a:r>
            <a:r>
              <a:rPr lang="en-US"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a:t>
            </a:r>
          </a:p>
          <a:p>
            <a:pPr algn="ctr"/>
            <a:r>
              <a:rPr lang="en-US"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The ability to adapt to stressful situations or crises.  </a:t>
            </a:r>
          </a:p>
        </p:txBody>
      </p:sp>
      <p:sp>
        <p:nvSpPr>
          <p:cNvPr id="17" name="Cloud 16">
            <a:extLst>
              <a:ext uri="{FF2B5EF4-FFF2-40B4-BE49-F238E27FC236}">
                <a16:creationId xmlns:a16="http://schemas.microsoft.com/office/drawing/2014/main" id="{701C036D-5D70-4949-989C-2988668F741C}"/>
              </a:ext>
            </a:extLst>
          </p:cNvPr>
          <p:cNvSpPr/>
          <p:nvPr/>
        </p:nvSpPr>
        <p:spPr>
          <a:xfrm>
            <a:off x="357906" y="867890"/>
            <a:ext cx="5143528" cy="2524923"/>
          </a:xfrm>
          <a:prstGeom prst="cloud">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In your journal:</a:t>
            </a:r>
          </a:p>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Thinking about the barriers that people have discussing their problems, what qualities are important to make the client feel relaxed and able to talk freely?</a:t>
            </a:r>
          </a:p>
        </p:txBody>
      </p:sp>
      <p:sp>
        <p:nvSpPr>
          <p:cNvPr id="18" name="Rectangle: Rounded Corners 33">
            <a:extLst>
              <a:ext uri="{FF2B5EF4-FFF2-40B4-BE49-F238E27FC236}">
                <a16:creationId xmlns:a16="http://schemas.microsoft.com/office/drawing/2014/main" id="{75D297C3-93B6-434D-A6AC-F70FA0219CF7}"/>
              </a:ext>
            </a:extLst>
          </p:cNvPr>
          <p:cNvSpPr/>
          <p:nvPr/>
        </p:nvSpPr>
        <p:spPr>
          <a:xfrm>
            <a:off x="3455441" y="4968628"/>
            <a:ext cx="2793275" cy="1438461"/>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Teamwork</a:t>
            </a:r>
            <a:r>
              <a:rPr lang="en-US"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 is important in healthcare as many people may be involved in the diagnosis and treatment of a person.  </a:t>
            </a:r>
          </a:p>
        </p:txBody>
      </p:sp>
      <p:sp>
        <p:nvSpPr>
          <p:cNvPr id="20" name="Shape 88">
            <a:extLst>
              <a:ext uri="{FF2B5EF4-FFF2-40B4-BE49-F238E27FC236}">
                <a16:creationId xmlns:a16="http://schemas.microsoft.com/office/drawing/2014/main" id="{1A8493E2-4C5A-5048-B5FD-0B71BE2DD2EE}"/>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23" name="Pentagon 20">
            <a:extLst>
              <a:ext uri="{FF2B5EF4-FFF2-40B4-BE49-F238E27FC236}">
                <a16:creationId xmlns:a16="http://schemas.microsoft.com/office/drawing/2014/main" id="{027BAB23-07C0-6A47-9804-3059129060EE}"/>
              </a:ext>
            </a:extLst>
          </p:cNvPr>
          <p:cNvSpPr/>
          <p:nvPr/>
        </p:nvSpPr>
        <p:spPr>
          <a:xfrm>
            <a:off x="37913" y="156341"/>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6a</a:t>
            </a:r>
          </a:p>
        </p:txBody>
      </p:sp>
      <p:sp>
        <p:nvSpPr>
          <p:cNvPr id="30" name="Rectangle: Rounded Corners 33">
            <a:extLst>
              <a:ext uri="{FF2B5EF4-FFF2-40B4-BE49-F238E27FC236}">
                <a16:creationId xmlns:a16="http://schemas.microsoft.com/office/drawing/2014/main" id="{2C29E0B5-A5A1-0945-82B7-4A43B481FE81}"/>
              </a:ext>
            </a:extLst>
          </p:cNvPr>
          <p:cNvSpPr/>
          <p:nvPr/>
        </p:nvSpPr>
        <p:spPr>
          <a:xfrm>
            <a:off x="6647057" y="2403710"/>
            <a:ext cx="1759007" cy="463256"/>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empathy</a:t>
            </a:r>
          </a:p>
        </p:txBody>
      </p:sp>
      <p:sp>
        <p:nvSpPr>
          <p:cNvPr id="34" name="Rectangle: Rounded Corners 33">
            <a:extLst>
              <a:ext uri="{FF2B5EF4-FFF2-40B4-BE49-F238E27FC236}">
                <a16:creationId xmlns:a16="http://schemas.microsoft.com/office/drawing/2014/main" id="{AD987EDA-3DE6-4C47-A3A5-C80593F5B7FE}"/>
              </a:ext>
            </a:extLst>
          </p:cNvPr>
          <p:cNvSpPr/>
          <p:nvPr/>
        </p:nvSpPr>
        <p:spPr>
          <a:xfrm>
            <a:off x="6647057" y="3044483"/>
            <a:ext cx="1759007" cy="523718"/>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co-operation</a:t>
            </a:r>
          </a:p>
        </p:txBody>
      </p:sp>
      <p:sp>
        <p:nvSpPr>
          <p:cNvPr id="36" name="Rectangle: Rounded Corners 33">
            <a:extLst>
              <a:ext uri="{FF2B5EF4-FFF2-40B4-BE49-F238E27FC236}">
                <a16:creationId xmlns:a16="http://schemas.microsoft.com/office/drawing/2014/main" id="{A87CA21E-723E-1B4A-ADD2-3931C4811565}"/>
              </a:ext>
            </a:extLst>
          </p:cNvPr>
          <p:cNvSpPr/>
          <p:nvPr/>
        </p:nvSpPr>
        <p:spPr>
          <a:xfrm>
            <a:off x="6647057" y="1706753"/>
            <a:ext cx="1759007" cy="463256"/>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resilience</a:t>
            </a:r>
          </a:p>
        </p:txBody>
      </p:sp>
      <p:sp>
        <p:nvSpPr>
          <p:cNvPr id="37" name="Rectangle: Rounded Corners 33">
            <a:extLst>
              <a:ext uri="{FF2B5EF4-FFF2-40B4-BE49-F238E27FC236}">
                <a16:creationId xmlns:a16="http://schemas.microsoft.com/office/drawing/2014/main" id="{2983794C-47D5-5347-9DD9-77C9B2FA66A5}"/>
              </a:ext>
            </a:extLst>
          </p:cNvPr>
          <p:cNvSpPr/>
          <p:nvPr/>
        </p:nvSpPr>
        <p:spPr>
          <a:xfrm>
            <a:off x="6627861" y="1013094"/>
            <a:ext cx="1759007" cy="493373"/>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understanding</a:t>
            </a:r>
          </a:p>
        </p:txBody>
      </p:sp>
      <p:sp>
        <p:nvSpPr>
          <p:cNvPr id="38" name="Rectangle: Rounded Corners 33">
            <a:extLst>
              <a:ext uri="{FF2B5EF4-FFF2-40B4-BE49-F238E27FC236}">
                <a16:creationId xmlns:a16="http://schemas.microsoft.com/office/drawing/2014/main" id="{87B2834E-1788-A447-B503-7DC95A2F7A01}"/>
              </a:ext>
            </a:extLst>
          </p:cNvPr>
          <p:cNvSpPr/>
          <p:nvPr/>
        </p:nvSpPr>
        <p:spPr>
          <a:xfrm>
            <a:off x="6647057" y="3705460"/>
            <a:ext cx="1759007" cy="523718"/>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teamwork</a:t>
            </a:r>
          </a:p>
        </p:txBody>
      </p:sp>
      <p:sp>
        <p:nvSpPr>
          <p:cNvPr id="19" name="Rectangle: Rounded Corners 33">
            <a:extLst>
              <a:ext uri="{FF2B5EF4-FFF2-40B4-BE49-F238E27FC236}">
                <a16:creationId xmlns:a16="http://schemas.microsoft.com/office/drawing/2014/main" id="{BC6202B4-E2FA-4012-9710-5319354172D6}"/>
              </a:ext>
            </a:extLst>
          </p:cNvPr>
          <p:cNvSpPr/>
          <p:nvPr/>
        </p:nvSpPr>
        <p:spPr>
          <a:xfrm>
            <a:off x="6647056" y="4459216"/>
            <a:ext cx="1759007" cy="476491"/>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communication</a:t>
            </a:r>
          </a:p>
        </p:txBody>
      </p:sp>
      <p:sp>
        <p:nvSpPr>
          <p:cNvPr id="21" name="Rectangle: Rounded Corners 33">
            <a:extLst>
              <a:ext uri="{FF2B5EF4-FFF2-40B4-BE49-F238E27FC236}">
                <a16:creationId xmlns:a16="http://schemas.microsoft.com/office/drawing/2014/main" id="{970CE743-9468-4D2C-9A71-A58F296B4B85}"/>
              </a:ext>
            </a:extLst>
          </p:cNvPr>
          <p:cNvSpPr/>
          <p:nvPr/>
        </p:nvSpPr>
        <p:spPr>
          <a:xfrm>
            <a:off x="6647057" y="5149057"/>
            <a:ext cx="1759007" cy="526454"/>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problem solving</a:t>
            </a:r>
          </a:p>
        </p:txBody>
      </p:sp>
      <p:sp>
        <p:nvSpPr>
          <p:cNvPr id="25" name="Rectangle: Rounded Corners 33">
            <a:extLst>
              <a:ext uri="{FF2B5EF4-FFF2-40B4-BE49-F238E27FC236}">
                <a16:creationId xmlns:a16="http://schemas.microsoft.com/office/drawing/2014/main" id="{0EA8B3BC-26A4-4AAB-A6ED-3F78CA6F7F5E}"/>
              </a:ext>
            </a:extLst>
          </p:cNvPr>
          <p:cNvSpPr/>
          <p:nvPr/>
        </p:nvSpPr>
        <p:spPr>
          <a:xfrm>
            <a:off x="6656481" y="5804283"/>
            <a:ext cx="1759007" cy="526454"/>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interpersonal skills</a:t>
            </a:r>
          </a:p>
        </p:txBody>
      </p:sp>
      <p:pic>
        <p:nvPicPr>
          <p:cNvPr id="4" name="Picture 3">
            <a:extLst>
              <a:ext uri="{FF2B5EF4-FFF2-40B4-BE49-F238E27FC236}">
                <a16:creationId xmlns:a16="http://schemas.microsoft.com/office/drawing/2014/main" id="{DD10BBB8-30F1-480C-B8C1-4DD61856FDC5}"/>
              </a:ext>
            </a:extLst>
          </p:cNvPr>
          <p:cNvPicPr>
            <a:picLocks noChangeAspect="1"/>
          </p:cNvPicPr>
          <p:nvPr/>
        </p:nvPicPr>
        <p:blipFill>
          <a:blip r:embed="rId3">
            <a:clrChange>
              <a:clrFrom>
                <a:srgbClr val="F8F8F8"/>
              </a:clrFrom>
              <a:clrTo>
                <a:srgbClr val="F8F8F8">
                  <a:alpha val="0"/>
                </a:srgbClr>
              </a:clrTo>
            </a:clrChange>
          </a:blip>
          <a:stretch>
            <a:fillRect/>
          </a:stretch>
        </p:blipFill>
        <p:spPr>
          <a:xfrm>
            <a:off x="445462" y="3400996"/>
            <a:ext cx="1845399" cy="1364303"/>
          </a:xfrm>
          <a:prstGeom prst="rect">
            <a:avLst/>
          </a:prstGeom>
        </p:spPr>
      </p:pic>
      <p:pic>
        <p:nvPicPr>
          <p:cNvPr id="5" name="Picture 4">
            <a:extLst>
              <a:ext uri="{FF2B5EF4-FFF2-40B4-BE49-F238E27FC236}">
                <a16:creationId xmlns:a16="http://schemas.microsoft.com/office/drawing/2014/main" id="{B031798C-BB7B-4E68-9040-69E46F7FED20}"/>
              </a:ext>
            </a:extLst>
          </p:cNvPr>
          <p:cNvPicPr>
            <a:picLocks noChangeAspect="1"/>
          </p:cNvPicPr>
          <p:nvPr/>
        </p:nvPicPr>
        <p:blipFill>
          <a:blip r:embed="rId4"/>
          <a:stretch>
            <a:fillRect/>
          </a:stretch>
        </p:blipFill>
        <p:spPr>
          <a:xfrm>
            <a:off x="4296792" y="3339452"/>
            <a:ext cx="1509204" cy="1531398"/>
          </a:xfrm>
          <a:prstGeom prst="rect">
            <a:avLst/>
          </a:prstGeom>
        </p:spPr>
      </p:pic>
      <p:pic>
        <p:nvPicPr>
          <p:cNvPr id="6" name="Picture 5">
            <a:extLst>
              <a:ext uri="{FF2B5EF4-FFF2-40B4-BE49-F238E27FC236}">
                <a16:creationId xmlns:a16="http://schemas.microsoft.com/office/drawing/2014/main" id="{AA46BA30-1786-48C3-A93C-2682815A79DF}"/>
              </a:ext>
            </a:extLst>
          </p:cNvPr>
          <p:cNvPicPr>
            <a:picLocks noChangeAspect="1"/>
          </p:cNvPicPr>
          <p:nvPr/>
        </p:nvPicPr>
        <p:blipFill>
          <a:blip r:embed="rId5">
            <a:clrChange>
              <a:clrFrom>
                <a:srgbClr val="F8F8F8"/>
              </a:clrFrom>
              <a:clrTo>
                <a:srgbClr val="F8F8F8">
                  <a:alpha val="0"/>
                </a:srgbClr>
              </a:clrTo>
            </a:clrChange>
          </a:blip>
          <a:stretch>
            <a:fillRect/>
          </a:stretch>
        </p:blipFill>
        <p:spPr>
          <a:xfrm>
            <a:off x="2308756" y="3490591"/>
            <a:ext cx="1756345" cy="1191604"/>
          </a:xfrm>
          <a:prstGeom prst="rect">
            <a:avLst/>
          </a:prstGeom>
        </p:spPr>
      </p:pic>
      <p:sp>
        <p:nvSpPr>
          <p:cNvPr id="24" name="Shape 102">
            <a:extLst>
              <a:ext uri="{FF2B5EF4-FFF2-40B4-BE49-F238E27FC236}">
                <a16:creationId xmlns:a16="http://schemas.microsoft.com/office/drawing/2014/main" id="{BE4CC5F8-3557-4955-A8C1-629E1522D8B3}"/>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spTree>
    <p:extLst>
      <p:ext uri="{BB962C8B-B14F-4D97-AF65-F5344CB8AC3E}">
        <p14:creationId xmlns:p14="http://schemas.microsoft.com/office/powerpoint/2010/main" val="1971611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500"/>
                                        <p:tgtEl>
                                          <p:spTgt spid="3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8" grpId="0" animBg="1"/>
      <p:bldP spid="30" grpId="0" animBg="1"/>
      <p:bldP spid="34" grpId="0" animBg="1"/>
      <p:bldP spid="36" grpId="0" animBg="1"/>
      <p:bldP spid="37" grpId="0" animBg="1"/>
      <p:bldP spid="38" grpId="0" animBg="1"/>
      <p:bldP spid="19" grpId="0" animBg="1"/>
      <p:bldP spid="21" grpId="0" animBg="1"/>
      <p:bldP spid="2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14">
            <a:extLst>
              <a:ext uri="{FF2B5EF4-FFF2-40B4-BE49-F238E27FC236}">
                <a16:creationId xmlns:a16="http://schemas.microsoft.com/office/drawing/2014/main" id="{8806C1FF-7E28-42E7-9523-CB2C7C9A51A9}"/>
              </a:ext>
            </a:extLst>
          </p:cNvPr>
          <p:cNvSpPr/>
          <p:nvPr/>
        </p:nvSpPr>
        <p:spPr>
          <a:xfrm>
            <a:off x="768897" y="172872"/>
            <a:ext cx="7759105" cy="538608"/>
          </a:xfrm>
          <a:prstGeom prst="rect">
            <a:avLst/>
          </a:prstGeom>
          <a:noFill/>
          <a:ln>
            <a:noFill/>
          </a:ln>
        </p:spPr>
        <p:txBody>
          <a:bodyPr lIns="91425" tIns="45700" rIns="91425" bIns="45700" anchor="t" anchorCtr="0">
            <a:noAutofit/>
          </a:bodyPr>
          <a:lstStyle/>
          <a:p>
            <a:pPr>
              <a:buSzPct val="25000"/>
            </a:pPr>
            <a:endParaRPr lang="en-GB" sz="28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15" name="Shape 114">
            <a:extLst>
              <a:ext uri="{FF2B5EF4-FFF2-40B4-BE49-F238E27FC236}">
                <a16:creationId xmlns:a16="http://schemas.microsoft.com/office/drawing/2014/main" id="{AC98DBA0-58D7-423A-A505-78A2F55BBA58}"/>
              </a:ext>
            </a:extLst>
          </p:cNvPr>
          <p:cNvSpPr/>
          <p:nvPr/>
        </p:nvSpPr>
        <p:spPr>
          <a:xfrm>
            <a:off x="796576" y="181055"/>
            <a:ext cx="7759105" cy="538608"/>
          </a:xfrm>
          <a:prstGeom prst="rect">
            <a:avLst/>
          </a:prstGeom>
          <a:noFill/>
          <a:ln>
            <a:noFill/>
          </a:ln>
        </p:spPr>
        <p:txBody>
          <a:bodyPr lIns="91425" tIns="45700" rIns="91425" bIns="45700" anchor="t" anchorCtr="0">
            <a:noAutofit/>
          </a:bodyPr>
          <a:lstStyle/>
          <a:p>
            <a:pPr>
              <a:buSzPct val="25000"/>
            </a:pPr>
            <a:endParaRPr lang="en-GB" sz="28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29" name="Shape 114">
            <a:extLst>
              <a:ext uri="{FF2B5EF4-FFF2-40B4-BE49-F238E27FC236}">
                <a16:creationId xmlns:a16="http://schemas.microsoft.com/office/drawing/2014/main" id="{320CE8B6-3700-AC41-BDB8-785348655E54}"/>
              </a:ext>
            </a:extLst>
          </p:cNvPr>
          <p:cNvSpPr/>
          <p:nvPr/>
        </p:nvSpPr>
        <p:spPr>
          <a:xfrm>
            <a:off x="796574" y="208607"/>
            <a:ext cx="8001569" cy="538608"/>
          </a:xfrm>
          <a:prstGeom prst="rect">
            <a:avLst/>
          </a:prstGeom>
          <a:noFill/>
          <a:ln>
            <a:noFill/>
          </a:ln>
        </p:spPr>
        <p:txBody>
          <a:bodyPr lIns="91425" tIns="45700" rIns="91425" bIns="45700" anchor="t" anchorCtr="0">
            <a:noAutofit/>
          </a:bodyPr>
          <a:lstStyle/>
          <a:p>
            <a:pPr>
              <a:buSzPct val="25000"/>
            </a:pPr>
            <a:r>
              <a:rPr lang="en-GB" sz="2400" b="1" dirty="0">
                <a:latin typeface="Helvetica Neue" panose="02000503000000020004" pitchFamily="2" charset="0"/>
                <a:ea typeface="Helvetica Neue" panose="02000503000000020004" pitchFamily="2" charset="0"/>
                <a:cs typeface="Helvetica Neue" panose="02000503000000020004" pitchFamily="2" charset="0"/>
                <a:sym typeface="Lato"/>
              </a:rPr>
              <a:t>What qualities does a Podiatrist need?</a:t>
            </a:r>
          </a:p>
        </p:txBody>
      </p:sp>
      <p:sp>
        <p:nvSpPr>
          <p:cNvPr id="25" name="Rectangle: Rounded Corners 33">
            <a:extLst>
              <a:ext uri="{FF2B5EF4-FFF2-40B4-BE49-F238E27FC236}">
                <a16:creationId xmlns:a16="http://schemas.microsoft.com/office/drawing/2014/main" id="{54EAC907-53CD-42FD-AA0E-BE1A38600A66}"/>
              </a:ext>
            </a:extLst>
          </p:cNvPr>
          <p:cNvSpPr/>
          <p:nvPr/>
        </p:nvSpPr>
        <p:spPr>
          <a:xfrm>
            <a:off x="4024794" y="5495278"/>
            <a:ext cx="4773350" cy="1036630"/>
          </a:xfrm>
          <a:prstGeom prst="roundRect">
            <a:avLst/>
          </a:prstGeom>
          <a:solidFill>
            <a:srgbClr val="FFFFCC"/>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600" b="1" dirty="0">
                <a:solidFill>
                  <a:schemeClr val="tx1"/>
                </a:solidFill>
                <a:latin typeface="Helvetica Neue" panose="02000503000000020004"/>
                <a:ea typeface="Helvetica Neue" panose="02000503000000020004" pitchFamily="2" charset="0"/>
                <a:cs typeface="Helvetica Neue" panose="02000503000000020004" pitchFamily="2" charset="0"/>
              </a:rPr>
              <a:t>Quality:</a:t>
            </a:r>
          </a:p>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A characteristic or feature of someone or something.</a:t>
            </a:r>
            <a:endParaRPr lang="en-US"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16" name="Shape 88">
            <a:extLst>
              <a:ext uri="{FF2B5EF4-FFF2-40B4-BE49-F238E27FC236}">
                <a16:creationId xmlns:a16="http://schemas.microsoft.com/office/drawing/2014/main" id="{C1D714D7-5255-4E39-9B9F-1000149FDB42}"/>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pic>
        <p:nvPicPr>
          <p:cNvPr id="17" name="Picture 2" descr="Image result for wow careers">
            <a:extLst>
              <a:ext uri="{FF2B5EF4-FFF2-40B4-BE49-F238E27FC236}">
                <a16:creationId xmlns:a16="http://schemas.microsoft.com/office/drawing/2014/main" id="{C1A0262E-7D09-4E95-877E-BBB60321F208}"/>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091979" y="213327"/>
            <a:ext cx="827395" cy="662039"/>
          </a:xfrm>
          <a:prstGeom prst="rect">
            <a:avLst/>
          </a:prstGeom>
          <a:noFill/>
          <a:extLst>
            <a:ext uri="{909E8E84-426E-40DD-AFC4-6F175D3DCCD1}">
              <a14:hiddenFill xmlns:a14="http://schemas.microsoft.com/office/drawing/2010/main">
                <a:solidFill>
                  <a:srgbClr val="FFFFFF"/>
                </a:solidFill>
              </a14:hiddenFill>
            </a:ext>
          </a:extLst>
        </p:spPr>
      </p:pic>
      <p:sp>
        <p:nvSpPr>
          <p:cNvPr id="18" name="Pentagon 20">
            <a:extLst>
              <a:ext uri="{FF2B5EF4-FFF2-40B4-BE49-F238E27FC236}">
                <a16:creationId xmlns:a16="http://schemas.microsoft.com/office/drawing/2014/main" id="{DECE8834-B2CD-4497-98D5-4A7245422D82}"/>
              </a:ext>
            </a:extLst>
          </p:cNvPr>
          <p:cNvSpPr/>
          <p:nvPr/>
        </p:nvSpPr>
        <p:spPr>
          <a:xfrm>
            <a:off x="37913" y="156341"/>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6b</a:t>
            </a:r>
          </a:p>
        </p:txBody>
      </p:sp>
      <p:sp>
        <p:nvSpPr>
          <p:cNvPr id="36" name="Cloud 35">
            <a:extLst>
              <a:ext uri="{FF2B5EF4-FFF2-40B4-BE49-F238E27FC236}">
                <a16:creationId xmlns:a16="http://schemas.microsoft.com/office/drawing/2014/main" id="{5406FE24-29A3-4D7F-B26D-F78FA2F20700}"/>
              </a:ext>
            </a:extLst>
          </p:cNvPr>
          <p:cNvSpPr/>
          <p:nvPr/>
        </p:nvSpPr>
        <p:spPr>
          <a:xfrm>
            <a:off x="417244" y="813776"/>
            <a:ext cx="4358942" cy="2417696"/>
          </a:xfrm>
          <a:prstGeom prst="cloud">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 In your journal:</a:t>
            </a:r>
          </a:p>
          <a:p>
            <a:pPr algn="ctr"/>
            <a:r>
              <a:rPr lang="en-GB" sz="1600" dirty="0">
                <a:solidFill>
                  <a:schemeClr val="tx1"/>
                </a:solidFill>
                <a:latin typeface="Helvetica Neue" panose="02000503000000020004"/>
              </a:rPr>
              <a:t>Describe in detail, four of the factors that have a positive influence on listening, show how they could be used with communicating with a client.</a:t>
            </a:r>
            <a:endParaRPr lang="en-GB" sz="1600" b="1" dirty="0">
              <a:solidFill>
                <a:schemeClr val="tx1"/>
              </a:solidFill>
              <a:latin typeface="Helvetica Neue" panose="02000503000000020004"/>
              <a:ea typeface="Helvetica Neue" panose="02000503000000020004" pitchFamily="2" charset="0"/>
              <a:cs typeface="Helvetica Neue" panose="02000503000000020004" pitchFamily="2" charset="0"/>
              <a:sym typeface="Century Gothic"/>
            </a:endParaRPr>
          </a:p>
        </p:txBody>
      </p:sp>
      <p:sp>
        <p:nvSpPr>
          <p:cNvPr id="42" name="Rectangle: Rounded Corners 33">
            <a:extLst>
              <a:ext uri="{FF2B5EF4-FFF2-40B4-BE49-F238E27FC236}">
                <a16:creationId xmlns:a16="http://schemas.microsoft.com/office/drawing/2014/main" id="{47A39501-7285-42BB-8A82-05C7B11FDFCC}"/>
              </a:ext>
            </a:extLst>
          </p:cNvPr>
          <p:cNvSpPr/>
          <p:nvPr/>
        </p:nvSpPr>
        <p:spPr>
          <a:xfrm>
            <a:off x="417244" y="3350300"/>
            <a:ext cx="3313092" cy="3181608"/>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b="1" dirty="0">
                <a:solidFill>
                  <a:schemeClr val="tx1"/>
                </a:solidFill>
                <a:latin typeface="Helvetica Neue" panose="02000503000000020004"/>
              </a:rPr>
              <a:t>Important qualities:</a:t>
            </a:r>
          </a:p>
          <a:p>
            <a:pPr marL="285750" indent="-285750">
              <a:buFont typeface="Arial" panose="020B0604020202020204" pitchFamily="34" charset="0"/>
              <a:buChar char="•"/>
            </a:pPr>
            <a:r>
              <a:rPr lang="en-GB" sz="1600" dirty="0">
                <a:solidFill>
                  <a:schemeClr val="tx1"/>
                </a:solidFill>
                <a:latin typeface="Helvetica Neue" panose="02000503000000020004"/>
              </a:rPr>
              <a:t>Interpersonal skills: able to make people feel relaxed.</a:t>
            </a:r>
          </a:p>
          <a:p>
            <a:pPr marL="285750" indent="-285750">
              <a:buFont typeface="Arial" panose="020B0604020202020204" pitchFamily="34" charset="0"/>
              <a:buChar char="•"/>
            </a:pPr>
            <a:r>
              <a:rPr lang="en-GB" sz="1600" dirty="0">
                <a:solidFill>
                  <a:schemeClr val="tx1"/>
                </a:solidFill>
                <a:latin typeface="Helvetica Neue" panose="02000503000000020004"/>
              </a:rPr>
              <a:t>Critical thinking to accurately diagnose conditions and recommend treatment.</a:t>
            </a:r>
          </a:p>
          <a:p>
            <a:pPr marL="285750" indent="-285750">
              <a:buFont typeface="Arial" panose="020B0604020202020204" pitchFamily="34" charset="0"/>
              <a:buChar char="•"/>
            </a:pPr>
            <a:r>
              <a:rPr lang="en-GB" sz="1600" dirty="0">
                <a:solidFill>
                  <a:schemeClr val="tx1"/>
                </a:solidFill>
                <a:latin typeface="Helvetica Neue" panose="02000503000000020004"/>
              </a:rPr>
              <a:t>Happy working alone, or as part of a team.</a:t>
            </a:r>
          </a:p>
          <a:p>
            <a:pPr marL="285750" indent="-285750">
              <a:buFont typeface="Arial" panose="020B0604020202020204" pitchFamily="34" charset="0"/>
              <a:buChar char="•"/>
            </a:pPr>
            <a:r>
              <a:rPr lang="en-GB" sz="1600" dirty="0">
                <a:solidFill>
                  <a:schemeClr val="tx1"/>
                </a:solidFill>
                <a:latin typeface="Helvetica Neue" panose="02000503000000020004"/>
              </a:rPr>
              <a:t>You’re comfortable handling other people’s feet.</a:t>
            </a:r>
            <a:endParaRPr lang="en-US" sz="1600" b="1" dirty="0">
              <a:solidFill>
                <a:schemeClr val="tx1"/>
              </a:solidFill>
              <a:latin typeface="Helvetica Neue" panose="02000503000000020004"/>
              <a:ea typeface="Helvetica Neue" panose="02000503000000020004" pitchFamily="2" charset="0"/>
              <a:cs typeface="Helvetica Neue" panose="02000503000000020004" pitchFamily="2" charset="0"/>
            </a:endParaRPr>
          </a:p>
        </p:txBody>
      </p:sp>
      <p:sp>
        <p:nvSpPr>
          <p:cNvPr id="11" name="Rectangle: Rounded Corners 33">
            <a:extLst>
              <a:ext uri="{FF2B5EF4-FFF2-40B4-BE49-F238E27FC236}">
                <a16:creationId xmlns:a16="http://schemas.microsoft.com/office/drawing/2014/main" id="{5C4AD27B-1B8A-43B1-B104-EC3482AB7770}"/>
              </a:ext>
            </a:extLst>
          </p:cNvPr>
          <p:cNvSpPr/>
          <p:nvPr/>
        </p:nvSpPr>
        <p:spPr>
          <a:xfrm>
            <a:off x="5184748" y="958570"/>
            <a:ext cx="3612584" cy="2844635"/>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r>
              <a:rPr lang="en-GB" sz="1600" dirty="0">
                <a:solidFill>
                  <a:schemeClr val="tx1"/>
                </a:solidFill>
                <a:latin typeface="Helvetica Neue" panose="02000503000000020004"/>
                <a:ea typeface="Helvetica Neue" panose="02000503000000020004" pitchFamily="2" charset="0"/>
                <a:cs typeface="Helvetica Neue" panose="02000503000000020004" pitchFamily="2" charset="0"/>
              </a:rPr>
              <a:t>Factors to choose from:</a:t>
            </a:r>
          </a:p>
          <a:p>
            <a:r>
              <a:rPr lang="en-GB" sz="1600" dirty="0">
                <a:solidFill>
                  <a:schemeClr val="tx1"/>
                </a:solidFill>
                <a:latin typeface="Helvetica Neue" panose="02000503000000020004"/>
                <a:ea typeface="Helvetica Neue" panose="02000503000000020004" pitchFamily="2" charset="0"/>
                <a:cs typeface="Helvetica Neue" panose="02000503000000020004" pitchFamily="2" charset="0"/>
              </a:rPr>
              <a:t>•	Focusing on the individual </a:t>
            </a:r>
          </a:p>
          <a:p>
            <a:r>
              <a:rPr lang="en-GB" sz="1600" dirty="0">
                <a:solidFill>
                  <a:schemeClr val="tx1"/>
                </a:solidFill>
                <a:latin typeface="Helvetica Neue" panose="02000503000000020004"/>
                <a:ea typeface="Helvetica Neue" panose="02000503000000020004" pitchFamily="2" charset="0"/>
                <a:cs typeface="Helvetica Neue" panose="02000503000000020004" pitchFamily="2" charset="0"/>
              </a:rPr>
              <a:t>•	Appropriate body language</a:t>
            </a:r>
          </a:p>
          <a:p>
            <a:r>
              <a:rPr lang="en-GB" sz="1600" dirty="0">
                <a:solidFill>
                  <a:schemeClr val="tx1"/>
                </a:solidFill>
                <a:latin typeface="Helvetica Neue" panose="02000503000000020004"/>
                <a:ea typeface="Helvetica Neue" panose="02000503000000020004" pitchFamily="2" charset="0"/>
                <a:cs typeface="Helvetica Neue" panose="02000503000000020004" pitchFamily="2" charset="0"/>
              </a:rPr>
              <a:t>•	Maintain eye contact</a:t>
            </a:r>
          </a:p>
          <a:p>
            <a:r>
              <a:rPr lang="en-GB" sz="1600" dirty="0">
                <a:solidFill>
                  <a:schemeClr val="tx1"/>
                </a:solidFill>
                <a:latin typeface="Helvetica Neue" panose="02000503000000020004"/>
                <a:ea typeface="Helvetica Neue" panose="02000503000000020004" pitchFamily="2" charset="0"/>
                <a:cs typeface="Helvetica Neue" panose="02000503000000020004" pitchFamily="2" charset="0"/>
              </a:rPr>
              <a:t>•	Appropriate facial expressions</a:t>
            </a:r>
          </a:p>
          <a:p>
            <a:r>
              <a:rPr lang="en-GB" sz="1600" dirty="0">
                <a:solidFill>
                  <a:schemeClr val="tx1"/>
                </a:solidFill>
                <a:latin typeface="Helvetica Neue" panose="02000503000000020004"/>
                <a:ea typeface="Helvetica Neue" panose="02000503000000020004" pitchFamily="2" charset="0"/>
                <a:cs typeface="Helvetica Neue" panose="02000503000000020004" pitchFamily="2" charset="0"/>
              </a:rPr>
              <a:t>•	Allowing sufficient time</a:t>
            </a:r>
          </a:p>
          <a:p>
            <a:r>
              <a:rPr lang="en-GB" sz="1600" dirty="0">
                <a:solidFill>
                  <a:schemeClr val="tx1"/>
                </a:solidFill>
                <a:latin typeface="Helvetica Neue" panose="02000503000000020004"/>
                <a:ea typeface="Helvetica Neue" panose="02000503000000020004" pitchFamily="2" charset="0"/>
                <a:cs typeface="Helvetica Neue" panose="02000503000000020004" pitchFamily="2" charset="0"/>
              </a:rPr>
              <a:t>•	Making encouraging sounds</a:t>
            </a:r>
          </a:p>
          <a:p>
            <a:r>
              <a:rPr lang="en-GB" sz="1600" dirty="0">
                <a:solidFill>
                  <a:schemeClr val="tx1"/>
                </a:solidFill>
                <a:latin typeface="Helvetica Neue" panose="02000503000000020004"/>
                <a:ea typeface="Helvetica Neue" panose="02000503000000020004" pitchFamily="2" charset="0"/>
                <a:cs typeface="Helvetica Neue" panose="02000503000000020004" pitchFamily="2" charset="0"/>
              </a:rPr>
              <a:t>•	Allowing pauses</a:t>
            </a:r>
          </a:p>
          <a:p>
            <a:r>
              <a:rPr lang="en-GB" sz="1600" dirty="0">
                <a:solidFill>
                  <a:schemeClr val="tx1"/>
                </a:solidFill>
                <a:latin typeface="Helvetica Neue" panose="02000503000000020004"/>
                <a:ea typeface="Helvetica Neue" panose="02000503000000020004" pitchFamily="2" charset="0"/>
                <a:cs typeface="Helvetica Neue" panose="02000503000000020004" pitchFamily="2" charset="0"/>
              </a:rPr>
              <a:t>•	Allowing silence</a:t>
            </a:r>
          </a:p>
          <a:p>
            <a:r>
              <a:rPr lang="en-GB" sz="1600" dirty="0">
                <a:solidFill>
                  <a:schemeClr val="tx1"/>
                </a:solidFill>
                <a:latin typeface="Helvetica Neue" panose="02000503000000020004"/>
                <a:ea typeface="Helvetica Neue" panose="02000503000000020004" pitchFamily="2" charset="0"/>
                <a:cs typeface="Helvetica Neue" panose="02000503000000020004" pitchFamily="2" charset="0"/>
              </a:rPr>
              <a:t>•	Reflecting back</a:t>
            </a:r>
          </a:p>
        </p:txBody>
      </p:sp>
      <p:pic>
        <p:nvPicPr>
          <p:cNvPr id="3" name="Picture 2">
            <a:extLst>
              <a:ext uri="{FF2B5EF4-FFF2-40B4-BE49-F238E27FC236}">
                <a16:creationId xmlns:a16="http://schemas.microsoft.com/office/drawing/2014/main" id="{D22F8D4E-2FB0-48F0-A572-F62C0F647F80}"/>
              </a:ext>
            </a:extLst>
          </p:cNvPr>
          <p:cNvPicPr>
            <a:picLocks noChangeAspect="1"/>
          </p:cNvPicPr>
          <p:nvPr/>
        </p:nvPicPr>
        <p:blipFill>
          <a:blip r:embed="rId4"/>
          <a:stretch>
            <a:fillRect/>
          </a:stretch>
        </p:blipFill>
        <p:spPr>
          <a:xfrm>
            <a:off x="7075914" y="4075145"/>
            <a:ext cx="1769103" cy="1193254"/>
          </a:xfrm>
          <a:prstGeom prst="rect">
            <a:avLst/>
          </a:prstGeom>
        </p:spPr>
      </p:pic>
      <p:pic>
        <p:nvPicPr>
          <p:cNvPr id="4" name="Picture 3">
            <a:extLst>
              <a:ext uri="{FF2B5EF4-FFF2-40B4-BE49-F238E27FC236}">
                <a16:creationId xmlns:a16="http://schemas.microsoft.com/office/drawing/2014/main" id="{285243D7-84D5-450B-80C7-64BE5A6B5C7E}"/>
              </a:ext>
            </a:extLst>
          </p:cNvPr>
          <p:cNvPicPr>
            <a:picLocks noChangeAspect="1"/>
          </p:cNvPicPr>
          <p:nvPr/>
        </p:nvPicPr>
        <p:blipFill>
          <a:blip r:embed="rId5"/>
          <a:stretch>
            <a:fillRect/>
          </a:stretch>
        </p:blipFill>
        <p:spPr>
          <a:xfrm>
            <a:off x="3878573" y="3011021"/>
            <a:ext cx="896980" cy="1036629"/>
          </a:xfrm>
          <a:prstGeom prst="rect">
            <a:avLst/>
          </a:prstGeom>
        </p:spPr>
      </p:pic>
      <p:pic>
        <p:nvPicPr>
          <p:cNvPr id="5" name="Picture 4">
            <a:extLst>
              <a:ext uri="{FF2B5EF4-FFF2-40B4-BE49-F238E27FC236}">
                <a16:creationId xmlns:a16="http://schemas.microsoft.com/office/drawing/2014/main" id="{8A035422-7C42-4291-86FF-90FFC1629F31}"/>
              </a:ext>
            </a:extLst>
          </p:cNvPr>
          <p:cNvPicPr>
            <a:picLocks noChangeAspect="1"/>
          </p:cNvPicPr>
          <p:nvPr/>
        </p:nvPicPr>
        <p:blipFill>
          <a:blip r:embed="rId6"/>
          <a:stretch>
            <a:fillRect/>
          </a:stretch>
        </p:blipFill>
        <p:spPr>
          <a:xfrm>
            <a:off x="4923790" y="4075145"/>
            <a:ext cx="1821894" cy="1193254"/>
          </a:xfrm>
          <a:prstGeom prst="rect">
            <a:avLst/>
          </a:prstGeom>
        </p:spPr>
      </p:pic>
      <p:sp>
        <p:nvSpPr>
          <p:cNvPr id="19" name="Shape 102">
            <a:extLst>
              <a:ext uri="{FF2B5EF4-FFF2-40B4-BE49-F238E27FC236}">
                <a16:creationId xmlns:a16="http://schemas.microsoft.com/office/drawing/2014/main" id="{5549AA66-B0A3-4A6E-8C5C-B47A544E7070}"/>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spTree>
    <p:extLst>
      <p:ext uri="{BB962C8B-B14F-4D97-AF65-F5344CB8AC3E}">
        <p14:creationId xmlns:p14="http://schemas.microsoft.com/office/powerpoint/2010/main" val="3199512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14">
            <a:extLst>
              <a:ext uri="{FF2B5EF4-FFF2-40B4-BE49-F238E27FC236}">
                <a16:creationId xmlns:a16="http://schemas.microsoft.com/office/drawing/2014/main" id="{8806C1FF-7E28-42E7-9523-CB2C7C9A51A9}"/>
              </a:ext>
            </a:extLst>
          </p:cNvPr>
          <p:cNvSpPr/>
          <p:nvPr/>
        </p:nvSpPr>
        <p:spPr>
          <a:xfrm>
            <a:off x="768897" y="172872"/>
            <a:ext cx="7759105" cy="538608"/>
          </a:xfrm>
          <a:prstGeom prst="rect">
            <a:avLst/>
          </a:prstGeom>
          <a:noFill/>
          <a:ln>
            <a:noFill/>
          </a:ln>
        </p:spPr>
        <p:txBody>
          <a:bodyPr lIns="91425" tIns="45700" rIns="91425" bIns="45700" anchor="t" anchorCtr="0">
            <a:noAutofit/>
          </a:bodyPr>
          <a:lstStyle/>
          <a:p>
            <a:pPr>
              <a:buSzPct val="25000"/>
            </a:pPr>
            <a:endParaRPr lang="en-GB" sz="28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15" name="Shape 114">
            <a:extLst>
              <a:ext uri="{FF2B5EF4-FFF2-40B4-BE49-F238E27FC236}">
                <a16:creationId xmlns:a16="http://schemas.microsoft.com/office/drawing/2014/main" id="{AC98DBA0-58D7-423A-A505-78A2F55BBA58}"/>
              </a:ext>
            </a:extLst>
          </p:cNvPr>
          <p:cNvSpPr/>
          <p:nvPr/>
        </p:nvSpPr>
        <p:spPr>
          <a:xfrm>
            <a:off x="796576" y="181055"/>
            <a:ext cx="7759105" cy="538608"/>
          </a:xfrm>
          <a:prstGeom prst="rect">
            <a:avLst/>
          </a:prstGeom>
          <a:noFill/>
          <a:ln>
            <a:noFill/>
          </a:ln>
        </p:spPr>
        <p:txBody>
          <a:bodyPr lIns="91425" tIns="45700" rIns="91425" bIns="45700" anchor="t" anchorCtr="0">
            <a:noAutofit/>
          </a:bodyPr>
          <a:lstStyle/>
          <a:p>
            <a:pPr>
              <a:buSzPct val="25000"/>
            </a:pPr>
            <a:endParaRPr lang="en-GB" sz="28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29" name="Shape 114">
            <a:extLst>
              <a:ext uri="{FF2B5EF4-FFF2-40B4-BE49-F238E27FC236}">
                <a16:creationId xmlns:a16="http://schemas.microsoft.com/office/drawing/2014/main" id="{320CE8B6-3700-AC41-BDB8-785348655E54}"/>
              </a:ext>
            </a:extLst>
          </p:cNvPr>
          <p:cNvSpPr/>
          <p:nvPr/>
        </p:nvSpPr>
        <p:spPr>
          <a:xfrm>
            <a:off x="796574" y="208607"/>
            <a:ext cx="8001569" cy="538608"/>
          </a:xfrm>
          <a:prstGeom prst="rect">
            <a:avLst/>
          </a:prstGeom>
          <a:noFill/>
          <a:ln>
            <a:noFill/>
          </a:ln>
        </p:spPr>
        <p:txBody>
          <a:bodyPr lIns="91425" tIns="45700" rIns="91425" bIns="45700" anchor="t" anchorCtr="0">
            <a:noAutofit/>
          </a:bodyPr>
          <a:lstStyle/>
          <a:p>
            <a:pPr>
              <a:buSzPct val="25000"/>
            </a:pPr>
            <a:r>
              <a:rPr lang="en-GB" sz="2300" b="1" dirty="0">
                <a:latin typeface="Helvetica Neue" panose="02000503000000020004" pitchFamily="2" charset="0"/>
                <a:ea typeface="Helvetica Neue" panose="02000503000000020004" pitchFamily="2" charset="0"/>
                <a:cs typeface="Helvetica Neue" panose="02000503000000020004" pitchFamily="2" charset="0"/>
                <a:sym typeface="Lato"/>
              </a:rPr>
              <a:t>What makes being a Podiatrist special?</a:t>
            </a:r>
          </a:p>
        </p:txBody>
      </p:sp>
      <p:sp>
        <p:nvSpPr>
          <p:cNvPr id="25" name="Rectangle: Rounded Corners 33">
            <a:extLst>
              <a:ext uri="{FF2B5EF4-FFF2-40B4-BE49-F238E27FC236}">
                <a16:creationId xmlns:a16="http://schemas.microsoft.com/office/drawing/2014/main" id="{54EAC907-53CD-42FD-AA0E-BE1A38600A66}"/>
              </a:ext>
            </a:extLst>
          </p:cNvPr>
          <p:cNvSpPr/>
          <p:nvPr/>
        </p:nvSpPr>
        <p:spPr>
          <a:xfrm>
            <a:off x="4504381" y="3060959"/>
            <a:ext cx="4383559" cy="3444399"/>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lvl="0" defTabSz="914400" eaLnBrk="0" fontAlgn="base" hangingPunct="0">
              <a:spcBef>
                <a:spcPct val="0"/>
              </a:spcBef>
              <a:spcAft>
                <a:spcPct val="0"/>
              </a:spcAft>
            </a:pPr>
            <a:r>
              <a:rPr lang="en-US" altLang="en-US" sz="1600" dirty="0">
                <a:solidFill>
                  <a:schemeClr val="tx1"/>
                </a:solidFill>
                <a:latin typeface="Helvetica Neue" panose="02000503000000020004"/>
                <a:cs typeface="Arial" panose="020B0604020202020204" pitchFamily="34" charset="0"/>
              </a:rPr>
              <a:t>You will work closely with clients from all walks of life – from children to professional athletes.</a:t>
            </a:r>
          </a:p>
          <a:p>
            <a:pPr marL="285750" lvl="0" indent="-285750" defTabSz="914400" eaLnBrk="0" fontAlgn="base" hangingPunct="0">
              <a:spcBef>
                <a:spcPct val="0"/>
              </a:spcBef>
              <a:spcAft>
                <a:spcPct val="0"/>
              </a:spcAft>
              <a:buFont typeface="Arial" panose="020B0604020202020204" pitchFamily="34" charset="0"/>
              <a:buChar char="•"/>
            </a:pPr>
            <a:endParaRPr lang="en-US" altLang="en-US" sz="1600" dirty="0">
              <a:solidFill>
                <a:schemeClr val="tx1"/>
              </a:solidFill>
              <a:latin typeface="Helvetica Neue" panose="02000503000000020004"/>
              <a:cs typeface="Arial" panose="020B0604020202020204" pitchFamily="34" charset="0"/>
            </a:endParaRPr>
          </a:p>
          <a:p>
            <a:pPr lvl="0" defTabSz="914400" eaLnBrk="0" fontAlgn="base" hangingPunct="0">
              <a:spcBef>
                <a:spcPct val="0"/>
              </a:spcBef>
              <a:spcAft>
                <a:spcPct val="0"/>
              </a:spcAft>
            </a:pPr>
            <a:r>
              <a:rPr lang="en-US" altLang="en-US" sz="1600" dirty="0">
                <a:solidFill>
                  <a:schemeClr val="tx1"/>
                </a:solidFill>
                <a:latin typeface="Helvetica Neue" panose="02000503000000020004"/>
                <a:cs typeface="Arial" panose="020B0604020202020204" pitchFamily="34" charset="0"/>
              </a:rPr>
              <a:t>No two days will be the same; this is a role for those who enjoy variety.</a:t>
            </a:r>
          </a:p>
          <a:p>
            <a:pPr lvl="0" defTabSz="914400" eaLnBrk="0" fontAlgn="base" hangingPunct="0">
              <a:spcBef>
                <a:spcPct val="0"/>
              </a:spcBef>
              <a:spcAft>
                <a:spcPct val="0"/>
              </a:spcAft>
            </a:pPr>
            <a:endParaRPr lang="en-US" altLang="en-US" sz="1600" dirty="0">
              <a:solidFill>
                <a:schemeClr val="tx1"/>
              </a:solidFill>
              <a:latin typeface="Helvetica Neue" panose="02000503000000020004"/>
              <a:cs typeface="Arial" panose="020B0604020202020204" pitchFamily="34" charset="0"/>
            </a:endParaRPr>
          </a:p>
          <a:p>
            <a:pPr lvl="0" defTabSz="914400" eaLnBrk="0" fontAlgn="base" hangingPunct="0">
              <a:spcBef>
                <a:spcPct val="0"/>
              </a:spcBef>
              <a:spcAft>
                <a:spcPct val="0"/>
              </a:spcAft>
            </a:pPr>
            <a:r>
              <a:rPr lang="en-US" altLang="en-US" sz="1600" dirty="0">
                <a:solidFill>
                  <a:schemeClr val="tx1"/>
                </a:solidFill>
                <a:latin typeface="Helvetica Neue" panose="02000503000000020004"/>
                <a:cs typeface="Arial" panose="020B0604020202020204" pitchFamily="34" charset="0"/>
              </a:rPr>
              <a:t>You can specialise in an area that you may already be passionate about, like athletics.</a:t>
            </a:r>
          </a:p>
          <a:p>
            <a:pPr lvl="0" defTabSz="914400" eaLnBrk="0" fontAlgn="base" hangingPunct="0">
              <a:spcBef>
                <a:spcPct val="0"/>
              </a:spcBef>
              <a:spcAft>
                <a:spcPct val="0"/>
              </a:spcAft>
            </a:pPr>
            <a:endParaRPr lang="en-US" altLang="en-US" sz="1600" dirty="0">
              <a:solidFill>
                <a:schemeClr val="tx1"/>
              </a:solidFill>
              <a:latin typeface="Helvetica Neue" panose="02000503000000020004"/>
              <a:cs typeface="Arial" panose="020B0604020202020204" pitchFamily="34" charset="0"/>
            </a:endParaRPr>
          </a:p>
          <a:p>
            <a:pPr lvl="0" defTabSz="914400" eaLnBrk="0" fontAlgn="base" hangingPunct="0">
              <a:spcBef>
                <a:spcPct val="0"/>
              </a:spcBef>
              <a:spcAft>
                <a:spcPct val="0"/>
              </a:spcAft>
            </a:pPr>
            <a:r>
              <a:rPr lang="en-US" altLang="en-US" sz="1600" dirty="0">
                <a:solidFill>
                  <a:schemeClr val="tx1"/>
                </a:solidFill>
                <a:latin typeface="Helvetica Neue" panose="02000503000000020004"/>
                <a:cs typeface="Arial" panose="020B0604020202020204" pitchFamily="34" charset="0"/>
              </a:rPr>
              <a:t>You will be inspired, working alongside healthcare specialists from other disciplines.</a:t>
            </a:r>
            <a:endParaRPr lang="en-US" altLang="en-US" sz="1600" dirty="0">
              <a:solidFill>
                <a:schemeClr val="tx1"/>
              </a:solidFill>
              <a:latin typeface="Helvetica Neue" panose="02000503000000020004"/>
            </a:endParaRPr>
          </a:p>
        </p:txBody>
      </p:sp>
      <p:sp>
        <p:nvSpPr>
          <p:cNvPr id="17" name="Shape 88">
            <a:extLst>
              <a:ext uri="{FF2B5EF4-FFF2-40B4-BE49-F238E27FC236}">
                <a16:creationId xmlns:a16="http://schemas.microsoft.com/office/drawing/2014/main" id="{064B8AD3-987F-F844-A6EC-151637BC2507}"/>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pic>
        <p:nvPicPr>
          <p:cNvPr id="18" name="Picture 2" descr="Image result for wow careers">
            <a:extLst>
              <a:ext uri="{FF2B5EF4-FFF2-40B4-BE49-F238E27FC236}">
                <a16:creationId xmlns:a16="http://schemas.microsoft.com/office/drawing/2014/main" id="{E6041AEE-3EC2-2E4E-B393-8529322C50E0}"/>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091979" y="213327"/>
            <a:ext cx="827395" cy="662039"/>
          </a:xfrm>
          <a:prstGeom prst="rect">
            <a:avLst/>
          </a:prstGeom>
          <a:noFill/>
          <a:extLst>
            <a:ext uri="{909E8E84-426E-40DD-AFC4-6F175D3DCCD1}">
              <a14:hiddenFill xmlns:a14="http://schemas.microsoft.com/office/drawing/2010/main">
                <a:solidFill>
                  <a:srgbClr val="FFFFFF"/>
                </a:solidFill>
              </a14:hiddenFill>
            </a:ext>
          </a:extLst>
        </p:spPr>
      </p:pic>
      <p:sp>
        <p:nvSpPr>
          <p:cNvPr id="20" name="Pentagon 20">
            <a:extLst>
              <a:ext uri="{FF2B5EF4-FFF2-40B4-BE49-F238E27FC236}">
                <a16:creationId xmlns:a16="http://schemas.microsoft.com/office/drawing/2014/main" id="{3478D305-E944-694C-B755-C815E9848598}"/>
              </a:ext>
            </a:extLst>
          </p:cNvPr>
          <p:cNvSpPr/>
          <p:nvPr/>
        </p:nvSpPr>
        <p:spPr>
          <a:xfrm>
            <a:off x="37913" y="156341"/>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7a</a:t>
            </a:r>
          </a:p>
        </p:txBody>
      </p:sp>
      <p:sp>
        <p:nvSpPr>
          <p:cNvPr id="23" name="Cloud 22">
            <a:extLst>
              <a:ext uri="{FF2B5EF4-FFF2-40B4-BE49-F238E27FC236}">
                <a16:creationId xmlns:a16="http://schemas.microsoft.com/office/drawing/2014/main" id="{C0F32FB6-AC86-A844-A3EC-4C704F662516}"/>
              </a:ext>
            </a:extLst>
          </p:cNvPr>
          <p:cNvSpPr/>
          <p:nvPr/>
        </p:nvSpPr>
        <p:spPr>
          <a:xfrm>
            <a:off x="320340" y="694948"/>
            <a:ext cx="4485839" cy="2734051"/>
          </a:xfrm>
          <a:prstGeom prst="cloud">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In your journal:</a:t>
            </a:r>
          </a:p>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List all the ways a Podiatrist can help improve a person’s quality of life or help their career. Are there any sportspeople that you know of that have needed help overcoming a foot injury? </a:t>
            </a:r>
          </a:p>
        </p:txBody>
      </p:sp>
      <p:sp>
        <p:nvSpPr>
          <p:cNvPr id="24" name="Rectangle: Rounded Corners 33">
            <a:extLst>
              <a:ext uri="{FF2B5EF4-FFF2-40B4-BE49-F238E27FC236}">
                <a16:creationId xmlns:a16="http://schemas.microsoft.com/office/drawing/2014/main" id="{364F8D67-1A5E-AB4B-9552-49975FA88779}"/>
              </a:ext>
            </a:extLst>
          </p:cNvPr>
          <p:cNvSpPr/>
          <p:nvPr/>
        </p:nvSpPr>
        <p:spPr>
          <a:xfrm>
            <a:off x="417244" y="5403273"/>
            <a:ext cx="3826282" cy="1102085"/>
          </a:xfrm>
          <a:prstGeom prst="roundRect">
            <a:avLst/>
          </a:prstGeom>
          <a:solidFill>
            <a:srgbClr val="F8D0D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Mental health is very closely linked to physical health.  To get someone walking again pain-free is vitally important work.  </a:t>
            </a:r>
          </a:p>
        </p:txBody>
      </p:sp>
      <p:pic>
        <p:nvPicPr>
          <p:cNvPr id="2050" name="Picture 2">
            <a:extLst>
              <a:ext uri="{FF2B5EF4-FFF2-40B4-BE49-F238E27FC236}">
                <a16:creationId xmlns:a16="http://schemas.microsoft.com/office/drawing/2014/main" id="{BBFD58C9-C5C3-42E1-BFE9-EE7B992B379D}"/>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5725" y="-731838"/>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a:extLst>
              <a:ext uri="{FF2B5EF4-FFF2-40B4-BE49-F238E27FC236}">
                <a16:creationId xmlns:a16="http://schemas.microsoft.com/office/drawing/2014/main" id="{8554C8A8-32F2-43AD-B449-FD3F318B6644}"/>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5725" y="-365125"/>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5EF71DE6-4D4B-4515-804F-49F9990564B3}"/>
              </a:ext>
            </a:extLst>
          </p:cNvPr>
          <p:cNvPicPr>
            <a:picLocks noChangeAspect="1"/>
          </p:cNvPicPr>
          <p:nvPr/>
        </p:nvPicPr>
        <p:blipFill>
          <a:blip r:embed="rId5"/>
          <a:stretch>
            <a:fillRect/>
          </a:stretch>
        </p:blipFill>
        <p:spPr>
          <a:xfrm>
            <a:off x="4970018" y="1176802"/>
            <a:ext cx="2143207" cy="1454570"/>
          </a:xfrm>
          <a:prstGeom prst="rect">
            <a:avLst/>
          </a:prstGeom>
        </p:spPr>
      </p:pic>
      <p:pic>
        <p:nvPicPr>
          <p:cNvPr id="3" name="Picture 2">
            <a:extLst>
              <a:ext uri="{FF2B5EF4-FFF2-40B4-BE49-F238E27FC236}">
                <a16:creationId xmlns:a16="http://schemas.microsoft.com/office/drawing/2014/main" id="{131A9EDB-CD9D-40EF-B2F3-5B14BDE4A9FF}"/>
              </a:ext>
            </a:extLst>
          </p:cNvPr>
          <p:cNvPicPr>
            <a:picLocks noChangeAspect="1"/>
          </p:cNvPicPr>
          <p:nvPr/>
        </p:nvPicPr>
        <p:blipFill>
          <a:blip r:embed="rId6"/>
          <a:stretch>
            <a:fillRect/>
          </a:stretch>
        </p:blipFill>
        <p:spPr>
          <a:xfrm>
            <a:off x="7296017" y="1008474"/>
            <a:ext cx="1231985" cy="1810595"/>
          </a:xfrm>
          <a:prstGeom prst="rect">
            <a:avLst/>
          </a:prstGeom>
        </p:spPr>
      </p:pic>
      <p:pic>
        <p:nvPicPr>
          <p:cNvPr id="4" name="Picture 3">
            <a:extLst>
              <a:ext uri="{FF2B5EF4-FFF2-40B4-BE49-F238E27FC236}">
                <a16:creationId xmlns:a16="http://schemas.microsoft.com/office/drawing/2014/main" id="{C7F3014B-098D-40CC-964C-07A229AB19CE}"/>
              </a:ext>
            </a:extLst>
          </p:cNvPr>
          <p:cNvPicPr>
            <a:picLocks noChangeAspect="1"/>
          </p:cNvPicPr>
          <p:nvPr/>
        </p:nvPicPr>
        <p:blipFill>
          <a:blip r:embed="rId7"/>
          <a:stretch>
            <a:fillRect/>
          </a:stretch>
        </p:blipFill>
        <p:spPr>
          <a:xfrm>
            <a:off x="417244" y="3587562"/>
            <a:ext cx="2459121" cy="1600749"/>
          </a:xfrm>
          <a:prstGeom prst="rect">
            <a:avLst/>
          </a:prstGeom>
        </p:spPr>
      </p:pic>
      <p:pic>
        <p:nvPicPr>
          <p:cNvPr id="5" name="Picture 4">
            <a:extLst>
              <a:ext uri="{FF2B5EF4-FFF2-40B4-BE49-F238E27FC236}">
                <a16:creationId xmlns:a16="http://schemas.microsoft.com/office/drawing/2014/main" id="{91A8EF7D-E492-41D5-97C5-E2B2D68CD84F}"/>
              </a:ext>
            </a:extLst>
          </p:cNvPr>
          <p:cNvPicPr>
            <a:picLocks noChangeAspect="1"/>
          </p:cNvPicPr>
          <p:nvPr/>
        </p:nvPicPr>
        <p:blipFill>
          <a:blip r:embed="rId8"/>
          <a:stretch>
            <a:fillRect/>
          </a:stretch>
        </p:blipFill>
        <p:spPr>
          <a:xfrm>
            <a:off x="3009900" y="3551186"/>
            <a:ext cx="1233626" cy="1617254"/>
          </a:xfrm>
          <a:prstGeom prst="rect">
            <a:avLst/>
          </a:prstGeom>
        </p:spPr>
      </p:pic>
      <p:sp>
        <p:nvSpPr>
          <p:cNvPr id="19" name="Shape 102">
            <a:extLst>
              <a:ext uri="{FF2B5EF4-FFF2-40B4-BE49-F238E27FC236}">
                <a16:creationId xmlns:a16="http://schemas.microsoft.com/office/drawing/2014/main" id="{BFFC61A8-2AF0-41DC-B59B-0CC3EED807A8}"/>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spTree>
    <p:extLst>
      <p:ext uri="{BB962C8B-B14F-4D97-AF65-F5344CB8AC3E}">
        <p14:creationId xmlns:p14="http://schemas.microsoft.com/office/powerpoint/2010/main" val="4101590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14">
            <a:extLst>
              <a:ext uri="{FF2B5EF4-FFF2-40B4-BE49-F238E27FC236}">
                <a16:creationId xmlns:a16="http://schemas.microsoft.com/office/drawing/2014/main" id="{8806C1FF-7E28-42E7-9523-CB2C7C9A51A9}"/>
              </a:ext>
            </a:extLst>
          </p:cNvPr>
          <p:cNvSpPr/>
          <p:nvPr/>
        </p:nvSpPr>
        <p:spPr>
          <a:xfrm>
            <a:off x="768897" y="172872"/>
            <a:ext cx="7759105" cy="538608"/>
          </a:xfrm>
          <a:prstGeom prst="rect">
            <a:avLst/>
          </a:prstGeom>
          <a:noFill/>
          <a:ln>
            <a:noFill/>
          </a:ln>
        </p:spPr>
        <p:txBody>
          <a:bodyPr lIns="91425" tIns="45700" rIns="91425" bIns="45700" anchor="t" anchorCtr="0">
            <a:noAutofit/>
          </a:bodyPr>
          <a:lstStyle/>
          <a:p>
            <a:pPr>
              <a:buSzPct val="25000"/>
            </a:pPr>
            <a:endParaRPr lang="en-GB" sz="28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15" name="Shape 114">
            <a:extLst>
              <a:ext uri="{FF2B5EF4-FFF2-40B4-BE49-F238E27FC236}">
                <a16:creationId xmlns:a16="http://schemas.microsoft.com/office/drawing/2014/main" id="{AC98DBA0-58D7-423A-A505-78A2F55BBA58}"/>
              </a:ext>
            </a:extLst>
          </p:cNvPr>
          <p:cNvSpPr/>
          <p:nvPr/>
        </p:nvSpPr>
        <p:spPr>
          <a:xfrm>
            <a:off x="796576" y="181055"/>
            <a:ext cx="7759105" cy="538608"/>
          </a:xfrm>
          <a:prstGeom prst="rect">
            <a:avLst/>
          </a:prstGeom>
          <a:noFill/>
          <a:ln>
            <a:noFill/>
          </a:ln>
        </p:spPr>
        <p:txBody>
          <a:bodyPr lIns="91425" tIns="45700" rIns="91425" bIns="45700" anchor="t" anchorCtr="0">
            <a:noAutofit/>
          </a:bodyPr>
          <a:lstStyle/>
          <a:p>
            <a:pPr>
              <a:buSzPct val="25000"/>
            </a:pPr>
            <a:endParaRPr lang="en-GB" sz="28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29" name="Shape 114">
            <a:extLst>
              <a:ext uri="{FF2B5EF4-FFF2-40B4-BE49-F238E27FC236}">
                <a16:creationId xmlns:a16="http://schemas.microsoft.com/office/drawing/2014/main" id="{320CE8B6-3700-AC41-BDB8-785348655E54}"/>
              </a:ext>
            </a:extLst>
          </p:cNvPr>
          <p:cNvSpPr/>
          <p:nvPr/>
        </p:nvSpPr>
        <p:spPr>
          <a:xfrm>
            <a:off x="796574" y="208607"/>
            <a:ext cx="8001569" cy="538608"/>
          </a:xfrm>
          <a:prstGeom prst="rect">
            <a:avLst/>
          </a:prstGeom>
          <a:noFill/>
          <a:ln>
            <a:noFill/>
          </a:ln>
        </p:spPr>
        <p:txBody>
          <a:bodyPr lIns="91425" tIns="45700" rIns="91425" bIns="45700" anchor="t" anchorCtr="0">
            <a:noAutofit/>
          </a:bodyPr>
          <a:lstStyle/>
          <a:p>
            <a:pPr>
              <a:buSzPct val="25000"/>
            </a:pPr>
            <a:r>
              <a:rPr lang="en-GB" sz="2300" b="1" dirty="0">
                <a:latin typeface="Helvetica Neue" panose="02000503000000020004" pitchFamily="2" charset="0"/>
                <a:ea typeface="Helvetica Neue" panose="02000503000000020004" pitchFamily="2" charset="0"/>
                <a:cs typeface="Helvetica Neue" panose="02000503000000020004" pitchFamily="2" charset="0"/>
                <a:sym typeface="Lato"/>
              </a:rPr>
              <a:t>What makes being a Podiatrist special?</a:t>
            </a:r>
          </a:p>
        </p:txBody>
      </p:sp>
      <p:sp>
        <p:nvSpPr>
          <p:cNvPr id="17" name="Shape 88">
            <a:extLst>
              <a:ext uri="{FF2B5EF4-FFF2-40B4-BE49-F238E27FC236}">
                <a16:creationId xmlns:a16="http://schemas.microsoft.com/office/drawing/2014/main" id="{064B8AD3-987F-F844-A6EC-151637BC2507}"/>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pic>
        <p:nvPicPr>
          <p:cNvPr id="18" name="Picture 2" descr="Image result for wow careers">
            <a:extLst>
              <a:ext uri="{FF2B5EF4-FFF2-40B4-BE49-F238E27FC236}">
                <a16:creationId xmlns:a16="http://schemas.microsoft.com/office/drawing/2014/main" id="{E6041AEE-3EC2-2E4E-B393-8529322C50E0}"/>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091979" y="213327"/>
            <a:ext cx="827395" cy="662039"/>
          </a:xfrm>
          <a:prstGeom prst="rect">
            <a:avLst/>
          </a:prstGeom>
          <a:noFill/>
          <a:extLst>
            <a:ext uri="{909E8E84-426E-40DD-AFC4-6F175D3DCCD1}">
              <a14:hiddenFill xmlns:a14="http://schemas.microsoft.com/office/drawing/2010/main">
                <a:solidFill>
                  <a:srgbClr val="FFFFFF"/>
                </a:solidFill>
              </a14:hiddenFill>
            </a:ext>
          </a:extLst>
        </p:spPr>
      </p:pic>
      <p:sp>
        <p:nvSpPr>
          <p:cNvPr id="20" name="Pentagon 20">
            <a:extLst>
              <a:ext uri="{FF2B5EF4-FFF2-40B4-BE49-F238E27FC236}">
                <a16:creationId xmlns:a16="http://schemas.microsoft.com/office/drawing/2014/main" id="{3478D305-E944-694C-B755-C815E9848598}"/>
              </a:ext>
            </a:extLst>
          </p:cNvPr>
          <p:cNvSpPr/>
          <p:nvPr/>
        </p:nvSpPr>
        <p:spPr>
          <a:xfrm>
            <a:off x="37913" y="156341"/>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7b</a:t>
            </a:r>
          </a:p>
        </p:txBody>
      </p:sp>
      <p:sp>
        <p:nvSpPr>
          <p:cNvPr id="23" name="Cloud 22">
            <a:extLst>
              <a:ext uri="{FF2B5EF4-FFF2-40B4-BE49-F238E27FC236}">
                <a16:creationId xmlns:a16="http://schemas.microsoft.com/office/drawing/2014/main" id="{C0F32FB6-AC86-A844-A3EC-4C704F662516}"/>
              </a:ext>
            </a:extLst>
          </p:cNvPr>
          <p:cNvSpPr/>
          <p:nvPr/>
        </p:nvSpPr>
        <p:spPr>
          <a:xfrm>
            <a:off x="4568164" y="4303891"/>
            <a:ext cx="3838226" cy="2293416"/>
          </a:xfrm>
          <a:prstGeom prst="cloud">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In your journal:</a:t>
            </a:r>
          </a:p>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If you could ask the Podiatrist anything, what would you ask?</a:t>
            </a:r>
            <a:endParaRPr lang="en-GB"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endParaRPr>
          </a:p>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Write down your questions.</a:t>
            </a:r>
          </a:p>
        </p:txBody>
      </p:sp>
      <p:sp>
        <p:nvSpPr>
          <p:cNvPr id="2" name="Rectangle 1">
            <a:extLst>
              <a:ext uri="{FF2B5EF4-FFF2-40B4-BE49-F238E27FC236}">
                <a16:creationId xmlns:a16="http://schemas.microsoft.com/office/drawing/2014/main" id="{237BD6C3-B171-437E-9844-3C28C39000E6}"/>
              </a:ext>
            </a:extLst>
          </p:cNvPr>
          <p:cNvSpPr>
            <a:spLocks noChangeArrowheads="1"/>
          </p:cNvSpPr>
          <p:nvPr/>
        </p:nvSpPr>
        <p:spPr bwMode="auto">
          <a:xfrm>
            <a:off x="4648449" y="3383390"/>
            <a:ext cx="375832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6C6C6C"/>
                </a:solidFill>
                <a:effectLst/>
                <a:latin typeface="Arial" panose="020B0604020202020204" pitchFamily="34" charset="0"/>
                <a:cs typeface="Arial" panose="020B0604020202020204" pitchFamily="34" charset="0"/>
              </a:rPr>
              <a:t>  </a:t>
            </a:r>
            <a:r>
              <a:rPr kumimoji="0" lang="en-US" altLang="en-US" sz="900" b="0" i="0" u="none" strike="noStrike" cap="none" normalizeH="0" baseline="0" dirty="0">
                <a:ln>
                  <a:noFill/>
                </a:ln>
                <a:solidFill>
                  <a:srgbClr val="6C6C6C"/>
                </a:solidFill>
                <a:effectLst/>
                <a:latin typeface="Arial" panose="020B0604020202020204" pitchFamily="34" charset="0"/>
                <a:cs typeface="Arial" panose="020B0604020202020204" pitchFamily="34" charset="0"/>
              </a:rPr>
              <a:t>    </a:t>
            </a:r>
            <a:endParaRPr kumimoji="0" lang="en-US" altLang="en-US" sz="1200" b="0" i="0" u="none" strike="noStrike" cap="none" normalizeH="0" baseline="0" dirty="0">
              <a:ln>
                <a:noFill/>
              </a:ln>
              <a:solidFill>
                <a:srgbClr val="6C6C6C"/>
              </a:solidFill>
              <a:effectLst/>
              <a:latin typeface="Arial" panose="020B0604020202020204" pitchFamily="34" charset="0"/>
              <a:cs typeface="Arial" panose="020B0604020202020204" pitchFamily="34" charset="0"/>
            </a:endParaRPr>
          </a:p>
        </p:txBody>
      </p:sp>
      <p:pic>
        <p:nvPicPr>
          <p:cNvPr id="2050" name="Picture 2">
            <a:extLst>
              <a:ext uri="{FF2B5EF4-FFF2-40B4-BE49-F238E27FC236}">
                <a16:creationId xmlns:a16="http://schemas.microsoft.com/office/drawing/2014/main" id="{BBFD58C9-C5C3-42E1-BFE9-EE7B992B379D}"/>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5725" y="-731838"/>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a:extLst>
              <a:ext uri="{FF2B5EF4-FFF2-40B4-BE49-F238E27FC236}">
                <a16:creationId xmlns:a16="http://schemas.microsoft.com/office/drawing/2014/main" id="{8554C8A8-32F2-43AD-B449-FD3F318B6644}"/>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5725" y="-365125"/>
            <a:ext cx="152400" cy="152400"/>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Rounded Corners 33">
            <a:extLst>
              <a:ext uri="{FF2B5EF4-FFF2-40B4-BE49-F238E27FC236}">
                <a16:creationId xmlns:a16="http://schemas.microsoft.com/office/drawing/2014/main" id="{DFB839D4-EABB-4B5B-887B-5B6C2B8DA824}"/>
              </a:ext>
            </a:extLst>
          </p:cNvPr>
          <p:cNvSpPr/>
          <p:nvPr/>
        </p:nvSpPr>
        <p:spPr>
          <a:xfrm>
            <a:off x="4418210" y="903481"/>
            <a:ext cx="4251659" cy="3246632"/>
          </a:xfrm>
          <a:prstGeom prst="roundRect">
            <a:avLst/>
          </a:prstGeom>
          <a:solidFill>
            <a:srgbClr val="F8D0D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Hot seat a Podiatrist:</a:t>
            </a:r>
          </a:p>
          <a:p>
            <a:pPr algn="ctr"/>
            <a:r>
              <a:rPr lang="en-US"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Imagine you could sit down with one of the Podiatrists for a chat about their careers.</a:t>
            </a:r>
          </a:p>
          <a:p>
            <a:pPr algn="ctr"/>
            <a:r>
              <a:rPr lang="en-US"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What would you ask?</a:t>
            </a:r>
          </a:p>
          <a:p>
            <a:pPr algn="ctr"/>
            <a:r>
              <a:rPr lang="en-US"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Hours</a:t>
            </a:r>
          </a:p>
          <a:p>
            <a:pPr algn="ctr"/>
            <a:r>
              <a:rPr lang="en-US"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Salary</a:t>
            </a:r>
          </a:p>
          <a:p>
            <a:pPr algn="ctr"/>
            <a:r>
              <a:rPr lang="en-US"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Training</a:t>
            </a:r>
          </a:p>
          <a:p>
            <a:pPr algn="ctr"/>
            <a:r>
              <a:rPr lang="en-US"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Daily routine</a:t>
            </a:r>
          </a:p>
          <a:p>
            <a:pPr algn="ctr"/>
            <a:r>
              <a:rPr lang="en-US"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Relationships</a:t>
            </a:r>
          </a:p>
          <a:p>
            <a:pPr algn="ctr"/>
            <a:r>
              <a:rPr lang="en-US"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Teamwork</a:t>
            </a:r>
          </a:p>
          <a:p>
            <a:pPr algn="ctr"/>
            <a:endParaRPr lang="en-US"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pic>
        <p:nvPicPr>
          <p:cNvPr id="14" name="Picture 13">
            <a:hlinkClick r:id="rId5"/>
            <a:extLst>
              <a:ext uri="{FF2B5EF4-FFF2-40B4-BE49-F238E27FC236}">
                <a16:creationId xmlns:a16="http://schemas.microsoft.com/office/drawing/2014/main" id="{D86F2FB3-1213-4BB0-A314-B78ACDA6C983}"/>
              </a:ext>
            </a:extLst>
          </p:cNvPr>
          <p:cNvPicPr>
            <a:picLocks noChangeAspect="1"/>
          </p:cNvPicPr>
          <p:nvPr/>
        </p:nvPicPr>
        <p:blipFill>
          <a:blip r:embed="rId6"/>
          <a:stretch>
            <a:fillRect/>
          </a:stretch>
        </p:blipFill>
        <p:spPr>
          <a:xfrm>
            <a:off x="561122" y="3148596"/>
            <a:ext cx="3568707" cy="3412501"/>
          </a:xfrm>
          <a:prstGeom prst="rect">
            <a:avLst/>
          </a:prstGeom>
        </p:spPr>
      </p:pic>
      <p:sp>
        <p:nvSpPr>
          <p:cNvPr id="19" name="Rectangle: Rounded Corners 59">
            <a:extLst>
              <a:ext uri="{FF2B5EF4-FFF2-40B4-BE49-F238E27FC236}">
                <a16:creationId xmlns:a16="http://schemas.microsoft.com/office/drawing/2014/main" id="{3814AF61-BBEE-417B-A5E3-20D809B4D12C}"/>
              </a:ext>
            </a:extLst>
          </p:cNvPr>
          <p:cNvSpPr/>
          <p:nvPr/>
        </p:nvSpPr>
        <p:spPr>
          <a:xfrm>
            <a:off x="3443400" y="3166622"/>
            <a:ext cx="618513" cy="572508"/>
          </a:xfrm>
          <a:prstGeom prst="roundRect">
            <a:avLst/>
          </a:prstGeom>
          <a:solidFill>
            <a:schemeClr val="bg1">
              <a:lumMod val="75000"/>
            </a:schemeClr>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b="1" dirty="0">
                <a:solidFill>
                  <a:schemeClr val="tx1"/>
                </a:solidFill>
                <a:latin typeface="Century Gothic" panose="020B0502020202020204" pitchFamily="34" charset="0"/>
              </a:rPr>
              <a:t>0:00-</a:t>
            </a:r>
          </a:p>
          <a:p>
            <a:pPr algn="ctr"/>
            <a:r>
              <a:rPr lang="en-GB" sz="1600" b="1" dirty="0">
                <a:solidFill>
                  <a:schemeClr val="tx1"/>
                </a:solidFill>
                <a:latin typeface="Century Gothic" panose="020B0502020202020204" pitchFamily="34" charset="0"/>
              </a:rPr>
              <a:t>1:02</a:t>
            </a:r>
          </a:p>
        </p:txBody>
      </p:sp>
      <p:sp>
        <p:nvSpPr>
          <p:cNvPr id="4" name="Rectangle 3">
            <a:extLst>
              <a:ext uri="{FF2B5EF4-FFF2-40B4-BE49-F238E27FC236}">
                <a16:creationId xmlns:a16="http://schemas.microsoft.com/office/drawing/2014/main" id="{ED234923-8439-430B-96D6-AF1F8C782B04}"/>
              </a:ext>
            </a:extLst>
          </p:cNvPr>
          <p:cNvSpPr/>
          <p:nvPr/>
        </p:nvSpPr>
        <p:spPr>
          <a:xfrm>
            <a:off x="41626" y="6554323"/>
            <a:ext cx="2214068" cy="261610"/>
          </a:xfrm>
          <a:prstGeom prst="rect">
            <a:avLst/>
          </a:prstGeom>
        </p:spPr>
        <p:txBody>
          <a:bodyPr wrap="none">
            <a:spAutoFit/>
          </a:bodyPr>
          <a:lstStyle/>
          <a:p>
            <a:r>
              <a:rPr lang="en-GB" sz="1100" dirty="0">
                <a:hlinkClick r:id="rId5"/>
              </a:rPr>
              <a:t>https://safeshare.tv/x/425837104#</a:t>
            </a:r>
            <a:endParaRPr lang="en-GB" sz="1100" dirty="0"/>
          </a:p>
        </p:txBody>
      </p:sp>
      <p:sp>
        <p:nvSpPr>
          <p:cNvPr id="22" name="Cloud 21">
            <a:extLst>
              <a:ext uri="{FF2B5EF4-FFF2-40B4-BE49-F238E27FC236}">
                <a16:creationId xmlns:a16="http://schemas.microsoft.com/office/drawing/2014/main" id="{62656BD9-3BAD-4703-AF28-486218CA4973}"/>
              </a:ext>
            </a:extLst>
          </p:cNvPr>
          <p:cNvSpPr/>
          <p:nvPr/>
        </p:nvSpPr>
        <p:spPr>
          <a:xfrm>
            <a:off x="251520" y="1068515"/>
            <a:ext cx="4032448" cy="1910132"/>
          </a:xfrm>
          <a:prstGeom prst="cloud">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In your journal:</a:t>
            </a:r>
          </a:p>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What was special about the Podiatrists we met and their relationships with patients?</a:t>
            </a:r>
            <a:endParaRPr lang="en-GB"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endParaRPr>
          </a:p>
        </p:txBody>
      </p:sp>
    </p:spTree>
    <p:extLst>
      <p:ext uri="{BB962C8B-B14F-4D97-AF65-F5344CB8AC3E}">
        <p14:creationId xmlns:p14="http://schemas.microsoft.com/office/powerpoint/2010/main" val="710183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hape 102">
            <a:extLst>
              <a:ext uri="{FF2B5EF4-FFF2-40B4-BE49-F238E27FC236}">
                <a16:creationId xmlns:a16="http://schemas.microsoft.com/office/drawing/2014/main" id="{9CDD5B44-CA19-4BE4-A1A1-2D69167CF9F4}"/>
              </a:ext>
            </a:extLst>
          </p:cNvPr>
          <p:cNvSpPr txBox="1"/>
          <p:nvPr/>
        </p:nvSpPr>
        <p:spPr>
          <a:xfrm>
            <a:off x="7334945" y="6593964"/>
            <a:ext cx="1701551" cy="288032"/>
          </a:xfrm>
          <a:prstGeom prst="rect">
            <a:avLst/>
          </a:prstGeom>
          <a:noFill/>
          <a:ln>
            <a:noFill/>
          </a:ln>
        </p:spPr>
        <p:txBody>
          <a:bodyPr lIns="91425" tIns="45700" rIns="91425" bIns="45700" anchor="ctr" anchorCtr="0">
            <a:noAutofit/>
          </a:bodyPr>
          <a:lstStyle/>
          <a:p>
            <a:pPr algn="r">
              <a:buSzPct val="25000"/>
            </a:pPr>
            <a:r>
              <a:rPr lang="en-GB" sz="1100" dirty="0">
                <a:solidFill>
                  <a:srgbClr val="2D2D2D"/>
                </a:solidFill>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solidFill>
                  <a:srgbClr val="2D2D2D"/>
                </a:solidFill>
                <a:latin typeface="Helvetica Neue" panose="02000503000000020004" pitchFamily="2" charset="0"/>
                <a:ea typeface="Helvetica Neue" panose="02000503000000020004" pitchFamily="2" charset="0"/>
                <a:cs typeface="Helvetica Neue" panose="02000503000000020004" pitchFamily="2" charset="0"/>
                <a:sym typeface="Lato"/>
              </a:rPr>
              <a:t>©VotesforSchools2020</a:t>
            </a:r>
          </a:p>
        </p:txBody>
      </p:sp>
      <p:sp>
        <p:nvSpPr>
          <p:cNvPr id="10" name="Shape 114">
            <a:extLst>
              <a:ext uri="{FF2B5EF4-FFF2-40B4-BE49-F238E27FC236}">
                <a16:creationId xmlns:a16="http://schemas.microsoft.com/office/drawing/2014/main" id="{C65ECCCA-541B-6747-BBA6-E7FAB693D6B1}"/>
              </a:ext>
            </a:extLst>
          </p:cNvPr>
          <p:cNvSpPr/>
          <p:nvPr/>
        </p:nvSpPr>
        <p:spPr>
          <a:xfrm>
            <a:off x="796574" y="208607"/>
            <a:ext cx="8001569" cy="538608"/>
          </a:xfrm>
          <a:prstGeom prst="rect">
            <a:avLst/>
          </a:prstGeom>
          <a:noFill/>
          <a:ln>
            <a:noFill/>
          </a:ln>
        </p:spPr>
        <p:txBody>
          <a:bodyPr lIns="91425" tIns="45700" rIns="91425" bIns="45700" anchor="t" anchorCtr="0">
            <a:noAutofit/>
          </a:bodyPr>
          <a:lstStyle/>
          <a:p>
            <a:pPr>
              <a:buSzPct val="25000"/>
            </a:pPr>
            <a:r>
              <a:rPr lang="en-GB" sz="2400" b="1" dirty="0">
                <a:latin typeface="Helvetica Neue" panose="02000503000000020004" pitchFamily="2" charset="0"/>
                <a:ea typeface="Helvetica Neue" panose="02000503000000020004" pitchFamily="2" charset="0"/>
                <a:cs typeface="Helvetica Neue" panose="02000503000000020004" pitchFamily="2" charset="0"/>
                <a:sym typeface="Lato"/>
              </a:rPr>
              <a:t>How do you become a Podiatrist?</a:t>
            </a:r>
          </a:p>
        </p:txBody>
      </p:sp>
      <p:sp>
        <p:nvSpPr>
          <p:cNvPr id="14" name="Shape 88">
            <a:extLst>
              <a:ext uri="{FF2B5EF4-FFF2-40B4-BE49-F238E27FC236}">
                <a16:creationId xmlns:a16="http://schemas.microsoft.com/office/drawing/2014/main" id="{898E861F-C98E-8E43-B221-168B55957E03}"/>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r>
              <a:rPr lang="en-GB"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rPr>
              <a:t> </a:t>
            </a: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15" name="Pentagon 20">
            <a:extLst>
              <a:ext uri="{FF2B5EF4-FFF2-40B4-BE49-F238E27FC236}">
                <a16:creationId xmlns:a16="http://schemas.microsoft.com/office/drawing/2014/main" id="{30B7ACA0-D169-2945-BD63-E0622FEE9BDF}"/>
              </a:ext>
            </a:extLst>
          </p:cNvPr>
          <p:cNvSpPr/>
          <p:nvPr/>
        </p:nvSpPr>
        <p:spPr>
          <a:xfrm>
            <a:off x="37913" y="156341"/>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8a</a:t>
            </a:r>
          </a:p>
        </p:txBody>
      </p:sp>
      <p:pic>
        <p:nvPicPr>
          <p:cNvPr id="18" name="Picture 2" descr="Image result for wow careers">
            <a:extLst>
              <a:ext uri="{FF2B5EF4-FFF2-40B4-BE49-F238E27FC236}">
                <a16:creationId xmlns:a16="http://schemas.microsoft.com/office/drawing/2014/main" id="{249C3069-2F50-3749-B280-51F614D561DF}"/>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091979" y="213327"/>
            <a:ext cx="827395" cy="662039"/>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Rounded Corners 33">
            <a:extLst>
              <a:ext uri="{FF2B5EF4-FFF2-40B4-BE49-F238E27FC236}">
                <a16:creationId xmlns:a16="http://schemas.microsoft.com/office/drawing/2014/main" id="{62ADDEA2-D3CB-4B2F-AF68-84EDF59B873F}"/>
              </a:ext>
            </a:extLst>
          </p:cNvPr>
          <p:cNvSpPr/>
          <p:nvPr/>
        </p:nvSpPr>
        <p:spPr>
          <a:xfrm>
            <a:off x="432527" y="5226296"/>
            <a:ext cx="8309512" cy="1254476"/>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schemeClr val="tx1"/>
                </a:solidFill>
                <a:latin typeface="Helvetica Neue" panose="02000503000000020004"/>
              </a:rPr>
              <a:t>Click on the pictures to watch a short video showing how Podiatry has helped Erica Booth improve her running and the careers available in Podiatry. Find out more </a:t>
            </a:r>
            <a:r>
              <a:rPr lang="en-GB" sz="1600" dirty="0">
                <a:solidFill>
                  <a:schemeClr val="tx1"/>
                </a:solidFill>
                <a:latin typeface="Helvetica Neue" panose="02000503000000020004"/>
                <a:hlinkClick r:id="rId4"/>
              </a:rPr>
              <a:t>here</a:t>
            </a:r>
            <a:r>
              <a:rPr lang="en-GB" sz="1600" dirty="0">
                <a:solidFill>
                  <a:schemeClr val="tx1"/>
                </a:solidFill>
                <a:latin typeface="Helvetica Neue" panose="02000503000000020004"/>
              </a:rPr>
              <a:t>. This will take you to </a:t>
            </a:r>
            <a:r>
              <a:rPr lang="en-GB" sz="1600">
                <a:solidFill>
                  <a:schemeClr val="tx1"/>
                </a:solidFill>
                <a:latin typeface="Helvetica Neue" panose="02000503000000020004"/>
              </a:rPr>
              <a:t>the Health Careers </a:t>
            </a:r>
            <a:r>
              <a:rPr lang="en-GB" sz="1600" dirty="0">
                <a:solidFill>
                  <a:schemeClr val="tx1"/>
                </a:solidFill>
                <a:latin typeface="Helvetica Neue" panose="02000503000000020004"/>
              </a:rPr>
              <a:t>website.  </a:t>
            </a:r>
          </a:p>
        </p:txBody>
      </p:sp>
      <p:sp>
        <p:nvSpPr>
          <p:cNvPr id="13" name="Shape 102">
            <a:extLst>
              <a:ext uri="{FF2B5EF4-FFF2-40B4-BE49-F238E27FC236}">
                <a16:creationId xmlns:a16="http://schemas.microsoft.com/office/drawing/2014/main" id="{F75BEEA4-2C8B-4261-8BD1-EBDEDEC47246}"/>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pic>
        <p:nvPicPr>
          <p:cNvPr id="16" name="Picture 15">
            <a:hlinkClick r:id="rId5"/>
            <a:extLst>
              <a:ext uri="{FF2B5EF4-FFF2-40B4-BE49-F238E27FC236}">
                <a16:creationId xmlns:a16="http://schemas.microsoft.com/office/drawing/2014/main" id="{8BC58EE2-263C-4CA7-AFCF-64C43BDEBEF3}"/>
              </a:ext>
            </a:extLst>
          </p:cNvPr>
          <p:cNvPicPr>
            <a:picLocks noChangeAspect="1"/>
          </p:cNvPicPr>
          <p:nvPr/>
        </p:nvPicPr>
        <p:blipFill rotWithShape="1">
          <a:blip r:embed="rId6" cstate="hqprint">
            <a:extLst>
              <a:ext uri="{28A0092B-C50C-407E-A947-70E740481C1C}">
                <a14:useLocalDpi xmlns:a14="http://schemas.microsoft.com/office/drawing/2010/main"/>
              </a:ext>
            </a:extLst>
          </a:blip>
          <a:srcRect/>
          <a:stretch/>
        </p:blipFill>
        <p:spPr>
          <a:xfrm>
            <a:off x="285606" y="1351764"/>
            <a:ext cx="4301677" cy="3414552"/>
          </a:xfrm>
          <a:prstGeom prst="rect">
            <a:avLst/>
          </a:prstGeom>
        </p:spPr>
      </p:pic>
      <p:sp>
        <p:nvSpPr>
          <p:cNvPr id="17" name="Rectangle: Rounded Corners 59">
            <a:hlinkClick r:id="rId5"/>
            <a:extLst>
              <a:ext uri="{FF2B5EF4-FFF2-40B4-BE49-F238E27FC236}">
                <a16:creationId xmlns:a16="http://schemas.microsoft.com/office/drawing/2014/main" id="{DCD1603D-57FB-4A0D-987D-BEF880B0AEFB}"/>
              </a:ext>
            </a:extLst>
          </p:cNvPr>
          <p:cNvSpPr/>
          <p:nvPr/>
        </p:nvSpPr>
        <p:spPr>
          <a:xfrm>
            <a:off x="3968770" y="1482007"/>
            <a:ext cx="618513" cy="572508"/>
          </a:xfrm>
          <a:prstGeom prst="roundRect">
            <a:avLst/>
          </a:prstGeom>
          <a:solidFill>
            <a:schemeClr val="bg1">
              <a:lumMod val="75000"/>
            </a:schemeClr>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b="1" dirty="0">
                <a:solidFill>
                  <a:schemeClr val="tx1"/>
                </a:solidFill>
                <a:latin typeface="Century Gothic" panose="020B0502020202020204" pitchFamily="34" charset="0"/>
              </a:rPr>
              <a:t>0:00-</a:t>
            </a:r>
          </a:p>
          <a:p>
            <a:pPr algn="ctr"/>
            <a:r>
              <a:rPr lang="en-GB" sz="1600" b="1" dirty="0">
                <a:solidFill>
                  <a:schemeClr val="tx1"/>
                </a:solidFill>
                <a:latin typeface="Century Gothic" panose="020B0502020202020204" pitchFamily="34" charset="0"/>
              </a:rPr>
              <a:t>2:15</a:t>
            </a:r>
          </a:p>
        </p:txBody>
      </p:sp>
      <p:sp>
        <p:nvSpPr>
          <p:cNvPr id="2" name="Rectangle 1">
            <a:extLst>
              <a:ext uri="{FF2B5EF4-FFF2-40B4-BE49-F238E27FC236}">
                <a16:creationId xmlns:a16="http://schemas.microsoft.com/office/drawing/2014/main" id="{F3BDCFC3-D9F3-4BFA-9A71-7432602A6324}"/>
              </a:ext>
            </a:extLst>
          </p:cNvPr>
          <p:cNvSpPr/>
          <p:nvPr/>
        </p:nvSpPr>
        <p:spPr>
          <a:xfrm>
            <a:off x="37913" y="6571732"/>
            <a:ext cx="2388795" cy="261610"/>
          </a:xfrm>
          <a:prstGeom prst="rect">
            <a:avLst/>
          </a:prstGeom>
        </p:spPr>
        <p:txBody>
          <a:bodyPr wrap="none">
            <a:spAutoFit/>
          </a:bodyPr>
          <a:lstStyle/>
          <a:p>
            <a:r>
              <a:rPr lang="en-GB" sz="1100" dirty="0">
                <a:hlinkClick r:id="rId5"/>
              </a:rPr>
              <a:t>https://safeshare.tv/x/QvPFmW1aN4c</a:t>
            </a:r>
            <a:endParaRPr lang="en-GB" sz="1100" dirty="0"/>
          </a:p>
        </p:txBody>
      </p:sp>
      <p:pic>
        <p:nvPicPr>
          <p:cNvPr id="4" name="Picture 3">
            <a:hlinkClick r:id="rId7"/>
            <a:extLst>
              <a:ext uri="{FF2B5EF4-FFF2-40B4-BE49-F238E27FC236}">
                <a16:creationId xmlns:a16="http://schemas.microsoft.com/office/drawing/2014/main" id="{7A5B6AE2-4690-4A4C-84CC-7851317C24BB}"/>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a:stretch/>
        </p:blipFill>
        <p:spPr>
          <a:xfrm>
            <a:off x="4750102" y="1351764"/>
            <a:ext cx="4089190" cy="3414552"/>
          </a:xfrm>
          <a:prstGeom prst="rect">
            <a:avLst/>
          </a:prstGeom>
        </p:spPr>
      </p:pic>
    </p:spTree>
    <p:extLst>
      <p:ext uri="{BB962C8B-B14F-4D97-AF65-F5344CB8AC3E}">
        <p14:creationId xmlns:p14="http://schemas.microsoft.com/office/powerpoint/2010/main" val="3115645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88"/>
          <p:cNvSpPr/>
          <p:nvPr/>
        </p:nvSpPr>
        <p:spPr>
          <a:xfrm>
            <a:off x="81553" y="116634"/>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Century Gothic" panose="020B0502020202020204" pitchFamily="34" charset="0"/>
              <a:ea typeface="Calibri"/>
              <a:cs typeface="Calibri"/>
              <a:sym typeface="Calibri"/>
            </a:endParaRPr>
          </a:p>
        </p:txBody>
      </p:sp>
      <p:pic>
        <p:nvPicPr>
          <p:cNvPr id="2" name="Picture 1">
            <a:extLst>
              <a:ext uri="{FF2B5EF4-FFF2-40B4-BE49-F238E27FC236}">
                <a16:creationId xmlns:a16="http://schemas.microsoft.com/office/drawing/2014/main" id="{BEB6012D-B1D8-6245-A474-C08E21F3B4F3}"/>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7666892" y="296460"/>
            <a:ext cx="1182056" cy="880357"/>
          </a:xfrm>
          <a:prstGeom prst="rect">
            <a:avLst/>
          </a:prstGeom>
        </p:spPr>
      </p:pic>
      <p:sp>
        <p:nvSpPr>
          <p:cNvPr id="7" name="Shape 102">
            <a:extLst>
              <a:ext uri="{FF2B5EF4-FFF2-40B4-BE49-F238E27FC236}">
                <a16:creationId xmlns:a16="http://schemas.microsoft.com/office/drawing/2014/main" id="{EC499BAF-2CF1-4526-94A3-D3CAFF5D4131}"/>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a:t>
            </a:r>
            <a:r>
              <a:rPr lang="en-GB" sz="1000" dirty="0" err="1">
                <a:latin typeface="Helvetica Neue" panose="02000503000000020004" pitchFamily="2" charset="0"/>
                <a:ea typeface="Helvetica Neue" panose="02000503000000020004" pitchFamily="2" charset="0"/>
                <a:cs typeface="Helvetica Neue" panose="02000503000000020004" pitchFamily="2" charset="0"/>
                <a:sym typeface="Lato"/>
              </a:rPr>
              <a:t>TheWOWShow</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/VotesforSchools2020</a:t>
            </a:r>
          </a:p>
        </p:txBody>
      </p:sp>
      <p:sp>
        <p:nvSpPr>
          <p:cNvPr id="6" name="TextBox 5">
            <a:extLst>
              <a:ext uri="{FF2B5EF4-FFF2-40B4-BE49-F238E27FC236}">
                <a16:creationId xmlns:a16="http://schemas.microsoft.com/office/drawing/2014/main" id="{78519F02-B572-4DDC-8E20-577D97AF5291}"/>
              </a:ext>
            </a:extLst>
          </p:cNvPr>
          <p:cNvSpPr txBox="1"/>
          <p:nvPr/>
        </p:nvSpPr>
        <p:spPr>
          <a:xfrm>
            <a:off x="801773" y="1746339"/>
            <a:ext cx="7540454" cy="3785652"/>
          </a:xfrm>
          <a:prstGeom prst="rect">
            <a:avLst/>
          </a:prstGeom>
          <a:noFill/>
        </p:spPr>
        <p:txBody>
          <a:bodyPr wrap="square" rtlCol="0">
            <a:spAutoFit/>
          </a:bodyPr>
          <a:lstStyle/>
          <a:p>
            <a:r>
              <a:rPr lang="en-GB" altLang="en-US" sz="2000" b="1" u="sng" dirty="0">
                <a:latin typeface="Helvetica Neue" panose="02000503000000020004"/>
              </a:rPr>
              <a:t>Subject links: </a:t>
            </a:r>
          </a:p>
          <a:p>
            <a:r>
              <a:rPr lang="en-GB" altLang="en-US" sz="2000" dirty="0">
                <a:latin typeface="Helvetica Neue" panose="02000503000000020004"/>
              </a:rPr>
              <a:t>This resource may link to topics you study in PSHCE, Careers, Health and Social Care, Science, Critical Thinking and Self-assessment.  </a:t>
            </a:r>
          </a:p>
          <a:p>
            <a:endParaRPr lang="en-GB" altLang="en-US" sz="2000" dirty="0">
              <a:latin typeface="Helvetica Neue" panose="02000503000000020004"/>
            </a:endParaRPr>
          </a:p>
          <a:p>
            <a:r>
              <a:rPr lang="en-GB" altLang="en-US" sz="2000" b="1" u="sng" dirty="0">
                <a:latin typeface="Helvetica Neue" panose="02000503000000020004"/>
              </a:rPr>
              <a:t>Skills: </a:t>
            </a:r>
          </a:p>
          <a:p>
            <a:r>
              <a:rPr lang="en-GB" altLang="en-US" sz="2000" dirty="0">
                <a:latin typeface="Helvetica Neue" panose="02000503000000020004"/>
              </a:rPr>
              <a:t>Evaluation, teamwork, communication, empathy, organisation, problem solving.  </a:t>
            </a:r>
          </a:p>
          <a:p>
            <a:endParaRPr lang="en-GB" altLang="en-US" sz="2000" dirty="0">
              <a:latin typeface="Helvetica Neue" panose="02000503000000020004"/>
            </a:endParaRPr>
          </a:p>
          <a:p>
            <a:r>
              <a:rPr lang="en-GB" altLang="en-US" sz="2000" b="1" u="sng" dirty="0">
                <a:latin typeface="Helvetica Neue" panose="02000503000000020004"/>
              </a:rPr>
              <a:t>Learning intentions: </a:t>
            </a:r>
          </a:p>
          <a:p>
            <a:r>
              <a:rPr lang="en-GB" altLang="en-US" sz="2000" dirty="0">
                <a:latin typeface="Helvetica Neue" panose="02000503000000020004"/>
              </a:rPr>
              <a:t>To be able to explore interests, values, abilities and attitudes in relation to options in learning, work and future careers.  </a:t>
            </a:r>
          </a:p>
        </p:txBody>
      </p:sp>
    </p:spTree>
    <p:extLst>
      <p:ext uri="{BB962C8B-B14F-4D97-AF65-F5344CB8AC3E}">
        <p14:creationId xmlns:p14="http://schemas.microsoft.com/office/powerpoint/2010/main" val="25780055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hape 102">
            <a:extLst>
              <a:ext uri="{FF2B5EF4-FFF2-40B4-BE49-F238E27FC236}">
                <a16:creationId xmlns:a16="http://schemas.microsoft.com/office/drawing/2014/main" id="{9CDD5B44-CA19-4BE4-A1A1-2D69167CF9F4}"/>
              </a:ext>
            </a:extLst>
          </p:cNvPr>
          <p:cNvSpPr txBox="1"/>
          <p:nvPr/>
        </p:nvSpPr>
        <p:spPr>
          <a:xfrm>
            <a:off x="7334945" y="6593964"/>
            <a:ext cx="1701551" cy="288032"/>
          </a:xfrm>
          <a:prstGeom prst="rect">
            <a:avLst/>
          </a:prstGeom>
          <a:noFill/>
          <a:ln>
            <a:noFill/>
          </a:ln>
        </p:spPr>
        <p:txBody>
          <a:bodyPr lIns="91425" tIns="45700" rIns="91425" bIns="45700" anchor="ctr" anchorCtr="0">
            <a:noAutofit/>
          </a:bodyPr>
          <a:lstStyle/>
          <a:p>
            <a:pPr algn="r">
              <a:buSzPct val="25000"/>
            </a:pPr>
            <a:r>
              <a:rPr lang="en-GB" sz="1100" dirty="0">
                <a:solidFill>
                  <a:srgbClr val="2D2D2D"/>
                </a:solidFill>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solidFill>
                  <a:srgbClr val="2D2D2D"/>
                </a:solidFill>
                <a:latin typeface="Helvetica Neue" panose="02000503000000020004" pitchFamily="2" charset="0"/>
                <a:ea typeface="Helvetica Neue" panose="02000503000000020004" pitchFamily="2" charset="0"/>
                <a:cs typeface="Helvetica Neue" panose="02000503000000020004" pitchFamily="2" charset="0"/>
                <a:sym typeface="Lato"/>
              </a:rPr>
              <a:t>©VotesforSchools2020</a:t>
            </a:r>
          </a:p>
        </p:txBody>
      </p:sp>
      <p:sp>
        <p:nvSpPr>
          <p:cNvPr id="10" name="Shape 114">
            <a:extLst>
              <a:ext uri="{FF2B5EF4-FFF2-40B4-BE49-F238E27FC236}">
                <a16:creationId xmlns:a16="http://schemas.microsoft.com/office/drawing/2014/main" id="{C65ECCCA-541B-6747-BBA6-E7FAB693D6B1}"/>
              </a:ext>
            </a:extLst>
          </p:cNvPr>
          <p:cNvSpPr/>
          <p:nvPr/>
        </p:nvSpPr>
        <p:spPr>
          <a:xfrm>
            <a:off x="796574" y="208607"/>
            <a:ext cx="8001569" cy="538608"/>
          </a:xfrm>
          <a:prstGeom prst="rect">
            <a:avLst/>
          </a:prstGeom>
          <a:noFill/>
          <a:ln>
            <a:noFill/>
          </a:ln>
        </p:spPr>
        <p:txBody>
          <a:bodyPr lIns="91425" tIns="45700" rIns="91425" bIns="45700" anchor="t" anchorCtr="0">
            <a:noAutofit/>
          </a:bodyPr>
          <a:lstStyle/>
          <a:p>
            <a:pPr>
              <a:buSzPct val="25000"/>
            </a:pPr>
            <a:r>
              <a:rPr lang="en-GB" sz="2400" b="1" dirty="0">
                <a:latin typeface="Helvetica Neue" panose="02000503000000020004" pitchFamily="2" charset="0"/>
                <a:ea typeface="Helvetica Neue" panose="02000503000000020004" pitchFamily="2" charset="0"/>
                <a:cs typeface="Helvetica Neue" panose="02000503000000020004" pitchFamily="2" charset="0"/>
                <a:sym typeface="Lato"/>
              </a:rPr>
              <a:t>How do you become a Podiatrist - study?</a:t>
            </a:r>
          </a:p>
        </p:txBody>
      </p:sp>
      <p:sp>
        <p:nvSpPr>
          <p:cNvPr id="14" name="Shape 88">
            <a:extLst>
              <a:ext uri="{FF2B5EF4-FFF2-40B4-BE49-F238E27FC236}">
                <a16:creationId xmlns:a16="http://schemas.microsoft.com/office/drawing/2014/main" id="{898E861F-C98E-8E43-B221-168B55957E03}"/>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15" name="Pentagon 20">
            <a:extLst>
              <a:ext uri="{FF2B5EF4-FFF2-40B4-BE49-F238E27FC236}">
                <a16:creationId xmlns:a16="http://schemas.microsoft.com/office/drawing/2014/main" id="{30B7ACA0-D169-2945-BD63-E0622FEE9BDF}"/>
              </a:ext>
            </a:extLst>
          </p:cNvPr>
          <p:cNvSpPr/>
          <p:nvPr/>
        </p:nvSpPr>
        <p:spPr>
          <a:xfrm>
            <a:off x="37913" y="156341"/>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8b</a:t>
            </a:r>
          </a:p>
        </p:txBody>
      </p:sp>
      <p:pic>
        <p:nvPicPr>
          <p:cNvPr id="18" name="Picture 2" descr="Image result for wow careers">
            <a:extLst>
              <a:ext uri="{FF2B5EF4-FFF2-40B4-BE49-F238E27FC236}">
                <a16:creationId xmlns:a16="http://schemas.microsoft.com/office/drawing/2014/main" id="{249C3069-2F50-3749-B280-51F614D561DF}"/>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091979" y="213327"/>
            <a:ext cx="827395" cy="662039"/>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Rounded Corners 33">
            <a:extLst>
              <a:ext uri="{FF2B5EF4-FFF2-40B4-BE49-F238E27FC236}">
                <a16:creationId xmlns:a16="http://schemas.microsoft.com/office/drawing/2014/main" id="{BB8358A7-6A23-4B9A-8D3B-9E2540122C7C}"/>
              </a:ext>
            </a:extLst>
          </p:cNvPr>
          <p:cNvSpPr/>
          <p:nvPr/>
        </p:nvSpPr>
        <p:spPr>
          <a:xfrm>
            <a:off x="417244" y="976490"/>
            <a:ext cx="6010189" cy="5466524"/>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b="1" u="sng"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Podiatry degree</a:t>
            </a:r>
          </a:p>
          <a:p>
            <a:endPar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The most popular ways into Podiatry are through an approved degree course (BSc) or a Masters degree (MSc) in Podiatry.</a:t>
            </a:r>
          </a:p>
          <a:p>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2-3 years full time or 4.5 years part-time</a:t>
            </a:r>
          </a:p>
          <a:p>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Some part-time and accelerated courses are available.</a:t>
            </a:r>
          </a:p>
          <a:p>
            <a:endPar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endPar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r>
              <a:rPr lang="en-GB"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Entry requirements:</a:t>
            </a:r>
            <a:endPar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Five GCSEs (grades A-C or 5-9) including language, maths and science.</a:t>
            </a:r>
          </a:p>
          <a:p>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Three A levels (or equivalent), including a biological science.</a:t>
            </a:r>
          </a:p>
          <a:p>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Equivalent qualifications:</a:t>
            </a:r>
          </a:p>
          <a:p>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BTEC, HND or HNC includes biological science.</a:t>
            </a:r>
          </a:p>
          <a:p>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A relevant NVQ.</a:t>
            </a:r>
          </a:p>
          <a:p>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A science-based access course.</a:t>
            </a:r>
          </a:p>
          <a:p>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Any equivalent Scottish or Irish qualifications.</a:t>
            </a:r>
          </a:p>
          <a:p>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A previous degree, or full practising qualification in a related area.</a:t>
            </a:r>
          </a:p>
          <a:p>
            <a:endParaRPr lang="en-US"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pic>
        <p:nvPicPr>
          <p:cNvPr id="2" name="Picture 1">
            <a:extLst>
              <a:ext uri="{FF2B5EF4-FFF2-40B4-BE49-F238E27FC236}">
                <a16:creationId xmlns:a16="http://schemas.microsoft.com/office/drawing/2014/main" id="{C0E8FAF8-39DD-4E40-9B1D-414B9E8A5234}"/>
              </a:ext>
            </a:extLst>
          </p:cNvPr>
          <p:cNvPicPr>
            <a:picLocks noChangeAspect="1"/>
          </p:cNvPicPr>
          <p:nvPr/>
        </p:nvPicPr>
        <p:blipFill>
          <a:blip r:embed="rId4"/>
          <a:stretch>
            <a:fillRect/>
          </a:stretch>
        </p:blipFill>
        <p:spPr>
          <a:xfrm>
            <a:off x="6671959" y="1149403"/>
            <a:ext cx="2126184" cy="1465833"/>
          </a:xfrm>
          <a:prstGeom prst="rect">
            <a:avLst/>
          </a:prstGeom>
        </p:spPr>
      </p:pic>
      <p:pic>
        <p:nvPicPr>
          <p:cNvPr id="3" name="Picture 2">
            <a:extLst>
              <a:ext uri="{FF2B5EF4-FFF2-40B4-BE49-F238E27FC236}">
                <a16:creationId xmlns:a16="http://schemas.microsoft.com/office/drawing/2014/main" id="{9FFC1B8B-CCE4-40C7-B182-3D14ADF5570F}"/>
              </a:ext>
            </a:extLst>
          </p:cNvPr>
          <p:cNvPicPr>
            <a:picLocks noChangeAspect="1"/>
          </p:cNvPicPr>
          <p:nvPr/>
        </p:nvPicPr>
        <p:blipFill>
          <a:blip r:embed="rId5"/>
          <a:stretch>
            <a:fillRect/>
          </a:stretch>
        </p:blipFill>
        <p:spPr>
          <a:xfrm>
            <a:off x="6671960" y="2766186"/>
            <a:ext cx="2126184" cy="1690701"/>
          </a:xfrm>
          <a:prstGeom prst="rect">
            <a:avLst/>
          </a:prstGeom>
        </p:spPr>
      </p:pic>
      <p:pic>
        <p:nvPicPr>
          <p:cNvPr id="4" name="Picture 3">
            <a:extLst>
              <a:ext uri="{FF2B5EF4-FFF2-40B4-BE49-F238E27FC236}">
                <a16:creationId xmlns:a16="http://schemas.microsoft.com/office/drawing/2014/main" id="{A4F228DA-FADB-42C1-9C0C-C531AB4AF278}"/>
              </a:ext>
            </a:extLst>
          </p:cNvPr>
          <p:cNvPicPr>
            <a:picLocks noChangeAspect="1"/>
          </p:cNvPicPr>
          <p:nvPr/>
        </p:nvPicPr>
        <p:blipFill>
          <a:blip r:embed="rId6"/>
          <a:stretch>
            <a:fillRect/>
          </a:stretch>
        </p:blipFill>
        <p:spPr>
          <a:xfrm>
            <a:off x="6671960" y="4607837"/>
            <a:ext cx="2126184" cy="1920424"/>
          </a:xfrm>
          <a:prstGeom prst="rect">
            <a:avLst/>
          </a:prstGeom>
        </p:spPr>
      </p:pic>
      <p:sp>
        <p:nvSpPr>
          <p:cNvPr id="11" name="Shape 102">
            <a:extLst>
              <a:ext uri="{FF2B5EF4-FFF2-40B4-BE49-F238E27FC236}">
                <a16:creationId xmlns:a16="http://schemas.microsoft.com/office/drawing/2014/main" id="{C502C517-3B6E-4722-A599-33628FB7A4C5}"/>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spTree>
    <p:extLst>
      <p:ext uri="{BB962C8B-B14F-4D97-AF65-F5344CB8AC3E}">
        <p14:creationId xmlns:p14="http://schemas.microsoft.com/office/powerpoint/2010/main" val="1913604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hape 102">
            <a:extLst>
              <a:ext uri="{FF2B5EF4-FFF2-40B4-BE49-F238E27FC236}">
                <a16:creationId xmlns:a16="http://schemas.microsoft.com/office/drawing/2014/main" id="{9CDD5B44-CA19-4BE4-A1A1-2D69167CF9F4}"/>
              </a:ext>
            </a:extLst>
          </p:cNvPr>
          <p:cNvSpPr txBox="1"/>
          <p:nvPr/>
        </p:nvSpPr>
        <p:spPr>
          <a:xfrm>
            <a:off x="7334945" y="6593964"/>
            <a:ext cx="1701551" cy="288032"/>
          </a:xfrm>
          <a:prstGeom prst="rect">
            <a:avLst/>
          </a:prstGeom>
          <a:noFill/>
          <a:ln>
            <a:noFill/>
          </a:ln>
        </p:spPr>
        <p:txBody>
          <a:bodyPr lIns="91425" tIns="45700" rIns="91425" bIns="45700" anchor="ctr" anchorCtr="0">
            <a:noAutofit/>
          </a:bodyPr>
          <a:lstStyle/>
          <a:p>
            <a:pPr algn="r">
              <a:buSzPct val="25000"/>
            </a:pPr>
            <a:r>
              <a:rPr lang="en-GB" sz="1100" dirty="0">
                <a:solidFill>
                  <a:srgbClr val="2D2D2D"/>
                </a:solidFill>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solidFill>
                  <a:srgbClr val="2D2D2D"/>
                </a:solidFill>
                <a:latin typeface="Helvetica Neue" panose="02000503000000020004" pitchFamily="2" charset="0"/>
                <a:ea typeface="Helvetica Neue" panose="02000503000000020004" pitchFamily="2" charset="0"/>
                <a:cs typeface="Helvetica Neue" panose="02000503000000020004" pitchFamily="2" charset="0"/>
                <a:sym typeface="Lato"/>
              </a:rPr>
              <a:t>©VotesforSchools2020</a:t>
            </a:r>
          </a:p>
        </p:txBody>
      </p:sp>
      <p:sp>
        <p:nvSpPr>
          <p:cNvPr id="10" name="Shape 114">
            <a:extLst>
              <a:ext uri="{FF2B5EF4-FFF2-40B4-BE49-F238E27FC236}">
                <a16:creationId xmlns:a16="http://schemas.microsoft.com/office/drawing/2014/main" id="{C65ECCCA-541B-6747-BBA6-E7FAB693D6B1}"/>
              </a:ext>
            </a:extLst>
          </p:cNvPr>
          <p:cNvSpPr/>
          <p:nvPr/>
        </p:nvSpPr>
        <p:spPr>
          <a:xfrm>
            <a:off x="796574" y="208607"/>
            <a:ext cx="8001569" cy="538608"/>
          </a:xfrm>
          <a:prstGeom prst="rect">
            <a:avLst/>
          </a:prstGeom>
          <a:noFill/>
          <a:ln>
            <a:noFill/>
          </a:ln>
        </p:spPr>
        <p:txBody>
          <a:bodyPr lIns="91425" tIns="45700" rIns="91425" bIns="45700" anchor="t" anchorCtr="0">
            <a:noAutofit/>
          </a:bodyPr>
          <a:lstStyle/>
          <a:p>
            <a:pPr>
              <a:buSzPct val="25000"/>
            </a:pPr>
            <a:r>
              <a:rPr lang="en-GB" sz="2000" b="1" dirty="0">
                <a:latin typeface="Helvetica Neue" panose="02000503000000020004" pitchFamily="2" charset="0"/>
                <a:ea typeface="Helvetica Neue" panose="02000503000000020004" pitchFamily="2" charset="0"/>
                <a:cs typeface="Helvetica Neue" panose="02000503000000020004" pitchFamily="2" charset="0"/>
                <a:sym typeface="Lato"/>
              </a:rPr>
              <a:t>How do you become a Podiatrist? - Apprenticeships</a:t>
            </a:r>
          </a:p>
        </p:txBody>
      </p:sp>
      <p:sp>
        <p:nvSpPr>
          <p:cNvPr id="14" name="Shape 88">
            <a:extLst>
              <a:ext uri="{FF2B5EF4-FFF2-40B4-BE49-F238E27FC236}">
                <a16:creationId xmlns:a16="http://schemas.microsoft.com/office/drawing/2014/main" id="{898E861F-C98E-8E43-B221-168B55957E03}"/>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15" name="Pentagon 20">
            <a:extLst>
              <a:ext uri="{FF2B5EF4-FFF2-40B4-BE49-F238E27FC236}">
                <a16:creationId xmlns:a16="http://schemas.microsoft.com/office/drawing/2014/main" id="{30B7ACA0-D169-2945-BD63-E0622FEE9BDF}"/>
              </a:ext>
            </a:extLst>
          </p:cNvPr>
          <p:cNvSpPr/>
          <p:nvPr/>
        </p:nvSpPr>
        <p:spPr>
          <a:xfrm>
            <a:off x="37913" y="156341"/>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8c</a:t>
            </a:r>
          </a:p>
        </p:txBody>
      </p:sp>
      <p:pic>
        <p:nvPicPr>
          <p:cNvPr id="18" name="Picture 2" descr="Image result for wow careers">
            <a:extLst>
              <a:ext uri="{FF2B5EF4-FFF2-40B4-BE49-F238E27FC236}">
                <a16:creationId xmlns:a16="http://schemas.microsoft.com/office/drawing/2014/main" id="{249C3069-2F50-3749-B280-51F614D561DF}"/>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091979" y="213327"/>
            <a:ext cx="827395" cy="662039"/>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Rounded Corners 33">
            <a:extLst>
              <a:ext uri="{FF2B5EF4-FFF2-40B4-BE49-F238E27FC236}">
                <a16:creationId xmlns:a16="http://schemas.microsoft.com/office/drawing/2014/main" id="{BB8358A7-6A23-4B9A-8D3B-9E2540122C7C}"/>
              </a:ext>
            </a:extLst>
          </p:cNvPr>
          <p:cNvSpPr/>
          <p:nvPr/>
        </p:nvSpPr>
        <p:spPr>
          <a:xfrm>
            <a:off x="417244" y="922285"/>
            <a:ext cx="8309512" cy="1776527"/>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r>
              <a:rPr lang="en-GB" sz="1600" b="1" dirty="0">
                <a:solidFill>
                  <a:schemeClr val="tx1"/>
                </a:solidFill>
                <a:latin typeface="Helvetica Neue" panose="02000503000000020004"/>
              </a:rPr>
              <a:t>Apprenticeships:</a:t>
            </a:r>
          </a:p>
          <a:p>
            <a:r>
              <a:rPr lang="en-GB" sz="1600" dirty="0">
                <a:solidFill>
                  <a:schemeClr val="tx1"/>
                </a:solidFill>
                <a:latin typeface="Helvetica Neue" panose="02000503000000020004"/>
              </a:rPr>
              <a:t>Training through an Apprenticeship is another way to become a Podiatrist. You’ll need to apply for an apprentice position with a healthcare provider.</a:t>
            </a:r>
          </a:p>
          <a:p>
            <a:r>
              <a:rPr lang="en-GB" sz="1600" dirty="0">
                <a:solidFill>
                  <a:schemeClr val="tx1"/>
                </a:solidFill>
                <a:latin typeface="Helvetica Neue" panose="02000503000000020004"/>
              </a:rPr>
              <a:t>Apprenticeships offer the opportunity to earn while gaining a qualification. Your employer and the government will pay the tuition fees for your apprenticeship, meaning apprenticeships are not eligible for student finance.</a:t>
            </a:r>
          </a:p>
        </p:txBody>
      </p:sp>
      <p:sp>
        <p:nvSpPr>
          <p:cNvPr id="9" name="Rectangle: Rounded Corners 33">
            <a:extLst>
              <a:ext uri="{FF2B5EF4-FFF2-40B4-BE49-F238E27FC236}">
                <a16:creationId xmlns:a16="http://schemas.microsoft.com/office/drawing/2014/main" id="{DA1FE19F-0758-480B-8949-C3B3D35221F7}"/>
              </a:ext>
            </a:extLst>
          </p:cNvPr>
          <p:cNvSpPr/>
          <p:nvPr/>
        </p:nvSpPr>
        <p:spPr>
          <a:xfrm>
            <a:off x="417244" y="4031842"/>
            <a:ext cx="4412940" cy="2433971"/>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r>
              <a:rPr lang="en-US" sz="1600" b="1" dirty="0">
                <a:solidFill>
                  <a:schemeClr val="tx1"/>
                </a:solidFill>
                <a:latin typeface="Helvetica Neue" panose="02000503000000020004"/>
                <a:ea typeface="Helvetica Neue" panose="02000503000000020004" pitchFamily="2" charset="0"/>
                <a:cs typeface="Helvetica Neue" panose="02000503000000020004" pitchFamily="2" charset="0"/>
              </a:rPr>
              <a:t>Websites that will help:</a:t>
            </a:r>
          </a:p>
          <a:p>
            <a:pPr marL="285750" indent="-285750">
              <a:buFont typeface="Arial" panose="020B0604020202020204" pitchFamily="34" charset="0"/>
              <a:buChar char="•"/>
            </a:pPr>
            <a:r>
              <a:rPr lang="en-US" sz="1400" dirty="0">
                <a:latin typeface="Helvetica Neue" panose="02000503000000020004"/>
                <a:hlinkClick r:id="rId4"/>
              </a:rPr>
              <a:t>https://www.healthcareers.nhs.uk/career-planning/study-and-training/apprenticeships-traineeships-and-cadet-schemes</a:t>
            </a:r>
            <a:r>
              <a:rPr lang="en-US" sz="1400" dirty="0">
                <a:latin typeface="Helvetica Neue" panose="02000503000000020004"/>
              </a:rPr>
              <a:t> </a:t>
            </a:r>
            <a:endParaRPr lang="en-US" sz="1400" dirty="0">
              <a:solidFill>
                <a:schemeClr val="tx1"/>
              </a:solidFill>
              <a:latin typeface="Helvetica Neue" panose="02000503000000020004"/>
              <a:ea typeface="Helvetica Neue" panose="02000503000000020004" pitchFamily="2" charset="0"/>
              <a:cs typeface="Helvetica Neue" panose="02000503000000020004" pitchFamily="2" charset="0"/>
            </a:endParaRPr>
          </a:p>
          <a:p>
            <a:pPr marL="285750" indent="-285750">
              <a:buFont typeface="Arial" panose="020B0604020202020204" pitchFamily="34" charset="0"/>
              <a:buChar char="•"/>
            </a:pPr>
            <a:r>
              <a:rPr lang="en-US" sz="1400" dirty="0">
                <a:latin typeface="Helvetica Neue" panose="02000503000000020004"/>
                <a:hlinkClick r:id="rId5"/>
              </a:rPr>
              <a:t>https://www.careersinpodiatry.com/degree-apprenticeship/</a:t>
            </a:r>
            <a:r>
              <a:rPr lang="en-US" sz="1400" dirty="0">
                <a:latin typeface="Helvetica Neue" panose="02000503000000020004"/>
              </a:rPr>
              <a:t> </a:t>
            </a:r>
            <a:endParaRPr lang="en-GB" sz="1400" dirty="0">
              <a:latin typeface="Helvetica Neue" panose="02000503000000020004"/>
            </a:endParaRPr>
          </a:p>
          <a:p>
            <a:pPr marL="285750" indent="-285750">
              <a:buFont typeface="Arial" panose="020B0604020202020204" pitchFamily="34" charset="0"/>
              <a:buChar char="•"/>
            </a:pPr>
            <a:r>
              <a:rPr lang="en-US" sz="1400" u="sng" dirty="0">
                <a:latin typeface="Helvetica Neue" panose="02000503000000020004"/>
                <a:hlinkClick r:id="rId6"/>
              </a:rPr>
              <a:t>https://www.jobs.nhs.uk/xi/search_vacancy/?action=search&amp;keyword=Apprentice</a:t>
            </a:r>
            <a:endParaRPr lang="en-US" sz="1400" u="sng" dirty="0">
              <a:solidFill>
                <a:schemeClr val="tx1"/>
              </a:solidFill>
              <a:latin typeface="Helvetica Neue" panose="02000503000000020004"/>
              <a:ea typeface="Helvetica Neue" panose="02000503000000020004" pitchFamily="2" charset="0"/>
              <a:cs typeface="Helvetica Neue" panose="02000503000000020004" pitchFamily="2" charset="0"/>
            </a:endParaRPr>
          </a:p>
        </p:txBody>
      </p:sp>
      <p:pic>
        <p:nvPicPr>
          <p:cNvPr id="3" name="Picture 2">
            <a:extLst>
              <a:ext uri="{FF2B5EF4-FFF2-40B4-BE49-F238E27FC236}">
                <a16:creationId xmlns:a16="http://schemas.microsoft.com/office/drawing/2014/main" id="{54550459-3B61-4E24-92D4-B681CC9B4442}"/>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674702" y="2803193"/>
            <a:ext cx="1647455" cy="1124376"/>
          </a:xfrm>
          <a:prstGeom prst="rect">
            <a:avLst/>
          </a:prstGeom>
        </p:spPr>
      </p:pic>
      <p:pic>
        <p:nvPicPr>
          <p:cNvPr id="4" name="Picture 3">
            <a:extLst>
              <a:ext uri="{FF2B5EF4-FFF2-40B4-BE49-F238E27FC236}">
                <a16:creationId xmlns:a16="http://schemas.microsoft.com/office/drawing/2014/main" id="{7BA380FA-BDCD-4343-B9D3-CBFA095A7B1E}"/>
              </a:ext>
            </a:extLst>
          </p:cNvPr>
          <p:cNvPicPr>
            <a:picLocks noChangeAspect="1"/>
          </p:cNvPicPr>
          <p:nvPr/>
        </p:nvPicPr>
        <p:blipFill>
          <a:blip r:embed="rId8"/>
          <a:stretch>
            <a:fillRect/>
          </a:stretch>
        </p:blipFill>
        <p:spPr>
          <a:xfrm>
            <a:off x="2609323" y="2803193"/>
            <a:ext cx="1977960" cy="1124376"/>
          </a:xfrm>
          <a:prstGeom prst="rect">
            <a:avLst/>
          </a:prstGeom>
        </p:spPr>
      </p:pic>
      <p:sp>
        <p:nvSpPr>
          <p:cNvPr id="12" name="Shape 102">
            <a:extLst>
              <a:ext uri="{FF2B5EF4-FFF2-40B4-BE49-F238E27FC236}">
                <a16:creationId xmlns:a16="http://schemas.microsoft.com/office/drawing/2014/main" id="{217D2228-FB4C-42EC-8E59-B6FA8993C04E}"/>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pic>
        <p:nvPicPr>
          <p:cNvPr id="5" name="Picture 4" descr="A picture containing wheel&#10;&#10;Description automatically generated">
            <a:extLst>
              <a:ext uri="{FF2B5EF4-FFF2-40B4-BE49-F238E27FC236}">
                <a16:creationId xmlns:a16="http://schemas.microsoft.com/office/drawing/2014/main" id="{44D6526A-5F38-40C3-A609-02D2D3C97C07}"/>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5064985" y="3284113"/>
            <a:ext cx="3733158" cy="2571578"/>
          </a:xfrm>
          <a:prstGeom prst="rect">
            <a:avLst/>
          </a:prstGeom>
        </p:spPr>
      </p:pic>
    </p:spTree>
    <p:extLst>
      <p:ext uri="{BB962C8B-B14F-4D97-AF65-F5344CB8AC3E}">
        <p14:creationId xmlns:p14="http://schemas.microsoft.com/office/powerpoint/2010/main" val="2936738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hape 102">
            <a:extLst>
              <a:ext uri="{FF2B5EF4-FFF2-40B4-BE49-F238E27FC236}">
                <a16:creationId xmlns:a16="http://schemas.microsoft.com/office/drawing/2014/main" id="{9CDD5B44-CA19-4BE4-A1A1-2D69167CF9F4}"/>
              </a:ext>
            </a:extLst>
          </p:cNvPr>
          <p:cNvSpPr txBox="1"/>
          <p:nvPr/>
        </p:nvSpPr>
        <p:spPr>
          <a:xfrm>
            <a:off x="7334945" y="6593964"/>
            <a:ext cx="1701551" cy="288032"/>
          </a:xfrm>
          <a:prstGeom prst="rect">
            <a:avLst/>
          </a:prstGeom>
          <a:noFill/>
          <a:ln>
            <a:noFill/>
          </a:ln>
        </p:spPr>
        <p:txBody>
          <a:bodyPr lIns="91425" tIns="45700" rIns="91425" bIns="45700" anchor="ctr" anchorCtr="0">
            <a:noAutofit/>
          </a:bodyPr>
          <a:lstStyle/>
          <a:p>
            <a:pPr algn="r">
              <a:buSzPct val="25000"/>
            </a:pPr>
            <a:r>
              <a:rPr lang="en-GB" sz="1100" dirty="0">
                <a:solidFill>
                  <a:srgbClr val="2D2D2D"/>
                </a:solidFill>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solidFill>
                  <a:srgbClr val="2D2D2D"/>
                </a:solidFill>
                <a:latin typeface="Helvetica Neue" panose="02000503000000020004" pitchFamily="2" charset="0"/>
                <a:ea typeface="Helvetica Neue" panose="02000503000000020004" pitchFamily="2" charset="0"/>
                <a:cs typeface="Helvetica Neue" panose="02000503000000020004" pitchFamily="2" charset="0"/>
                <a:sym typeface="Lato"/>
              </a:rPr>
              <a:t>©VotesforSchools2020</a:t>
            </a:r>
          </a:p>
        </p:txBody>
      </p:sp>
      <p:sp>
        <p:nvSpPr>
          <p:cNvPr id="10" name="Shape 114">
            <a:extLst>
              <a:ext uri="{FF2B5EF4-FFF2-40B4-BE49-F238E27FC236}">
                <a16:creationId xmlns:a16="http://schemas.microsoft.com/office/drawing/2014/main" id="{C65ECCCA-541B-6747-BBA6-E7FAB693D6B1}"/>
              </a:ext>
            </a:extLst>
          </p:cNvPr>
          <p:cNvSpPr/>
          <p:nvPr/>
        </p:nvSpPr>
        <p:spPr>
          <a:xfrm>
            <a:off x="796574" y="208607"/>
            <a:ext cx="8001569" cy="538608"/>
          </a:xfrm>
          <a:prstGeom prst="rect">
            <a:avLst/>
          </a:prstGeom>
          <a:noFill/>
          <a:ln>
            <a:noFill/>
          </a:ln>
        </p:spPr>
        <p:txBody>
          <a:bodyPr lIns="91425" tIns="45700" rIns="91425" bIns="45700" anchor="t" anchorCtr="0">
            <a:noAutofit/>
          </a:bodyPr>
          <a:lstStyle/>
          <a:p>
            <a:pPr>
              <a:buSzPct val="25000"/>
            </a:pPr>
            <a:r>
              <a:rPr lang="en-GB" sz="2400" b="1" dirty="0">
                <a:latin typeface="Helvetica Neue" panose="02000503000000020004" pitchFamily="2" charset="0"/>
                <a:ea typeface="Helvetica Neue" panose="02000503000000020004" pitchFamily="2" charset="0"/>
                <a:cs typeface="Helvetica Neue" panose="02000503000000020004" pitchFamily="2" charset="0"/>
                <a:sym typeface="Lato"/>
              </a:rPr>
              <a:t>How do you become a Podiatrist? - University</a:t>
            </a:r>
          </a:p>
        </p:txBody>
      </p:sp>
      <p:sp>
        <p:nvSpPr>
          <p:cNvPr id="14" name="Shape 88">
            <a:extLst>
              <a:ext uri="{FF2B5EF4-FFF2-40B4-BE49-F238E27FC236}">
                <a16:creationId xmlns:a16="http://schemas.microsoft.com/office/drawing/2014/main" id="{898E861F-C98E-8E43-B221-168B55957E03}"/>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15" name="Pentagon 20">
            <a:extLst>
              <a:ext uri="{FF2B5EF4-FFF2-40B4-BE49-F238E27FC236}">
                <a16:creationId xmlns:a16="http://schemas.microsoft.com/office/drawing/2014/main" id="{30B7ACA0-D169-2945-BD63-E0622FEE9BDF}"/>
              </a:ext>
            </a:extLst>
          </p:cNvPr>
          <p:cNvSpPr/>
          <p:nvPr/>
        </p:nvSpPr>
        <p:spPr>
          <a:xfrm>
            <a:off x="37913" y="156341"/>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8d</a:t>
            </a:r>
          </a:p>
        </p:txBody>
      </p:sp>
      <p:pic>
        <p:nvPicPr>
          <p:cNvPr id="18" name="Picture 2" descr="Image result for wow careers">
            <a:extLst>
              <a:ext uri="{FF2B5EF4-FFF2-40B4-BE49-F238E27FC236}">
                <a16:creationId xmlns:a16="http://schemas.microsoft.com/office/drawing/2014/main" id="{249C3069-2F50-3749-B280-51F614D561DF}"/>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091979" y="213327"/>
            <a:ext cx="827395" cy="662039"/>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Rounded Corners 33">
            <a:extLst>
              <a:ext uri="{FF2B5EF4-FFF2-40B4-BE49-F238E27FC236}">
                <a16:creationId xmlns:a16="http://schemas.microsoft.com/office/drawing/2014/main" id="{BB8358A7-6A23-4B9A-8D3B-9E2540122C7C}"/>
              </a:ext>
            </a:extLst>
          </p:cNvPr>
          <p:cNvSpPr/>
          <p:nvPr/>
        </p:nvSpPr>
        <p:spPr>
          <a:xfrm>
            <a:off x="5078328" y="1022776"/>
            <a:ext cx="3686586" cy="5357103"/>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r>
              <a:rPr lang="en-GB" sz="12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UNIVERSITY OF BRIGHTON</a:t>
            </a:r>
          </a:p>
          <a:p>
            <a:r>
              <a:rPr lang="en-GB" sz="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South East</a:t>
            </a:r>
          </a:p>
          <a:p>
            <a:r>
              <a:rPr lang="en-GB" sz="12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UNIVERSITY OF EAST LONDON (UEL)</a:t>
            </a:r>
          </a:p>
          <a:p>
            <a:r>
              <a:rPr lang="en-GB" sz="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London</a:t>
            </a:r>
          </a:p>
          <a:p>
            <a:r>
              <a:rPr lang="en-GB" sz="12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UNIVERSITY OF HUDDERSFIELD</a:t>
            </a:r>
          </a:p>
          <a:p>
            <a:r>
              <a:rPr lang="en-GB" sz="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Yorkshire and the Humber</a:t>
            </a:r>
          </a:p>
          <a:p>
            <a:r>
              <a:rPr lang="en-GB" sz="12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NEW COLLEGE DURHAM</a:t>
            </a:r>
          </a:p>
          <a:p>
            <a:r>
              <a:rPr lang="en-GB" sz="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North East</a:t>
            </a:r>
          </a:p>
          <a:p>
            <a:r>
              <a:rPr lang="en-GB" sz="12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UNIVERSITY OF NORTHAMPTON</a:t>
            </a:r>
          </a:p>
          <a:p>
            <a:r>
              <a:rPr lang="en-GB" sz="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East Midlands</a:t>
            </a:r>
          </a:p>
          <a:p>
            <a:r>
              <a:rPr lang="en-GB" sz="12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PLYMOUTH UNIVERSITY</a:t>
            </a:r>
          </a:p>
          <a:p>
            <a:r>
              <a:rPr lang="en-GB" sz="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South West</a:t>
            </a:r>
          </a:p>
          <a:p>
            <a:r>
              <a:rPr lang="en-GB" sz="12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UNIVERSITY OF SALFORD</a:t>
            </a:r>
          </a:p>
          <a:p>
            <a:r>
              <a:rPr lang="en-GB" sz="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North West</a:t>
            </a:r>
          </a:p>
          <a:p>
            <a:r>
              <a:rPr lang="en-GB" sz="12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UNIVERSITY OF SOUTHAMPTON</a:t>
            </a:r>
          </a:p>
          <a:p>
            <a:r>
              <a:rPr lang="en-GB" sz="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South East</a:t>
            </a:r>
          </a:p>
          <a:p>
            <a:r>
              <a:rPr lang="en-GB" sz="12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BIRMINGHAM METROPOLITAN COLLEGE</a:t>
            </a:r>
          </a:p>
          <a:p>
            <a:r>
              <a:rPr lang="en-GB" sz="12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West Midlands</a:t>
            </a:r>
          </a:p>
          <a:p>
            <a:r>
              <a:rPr lang="en-GB" sz="12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UNIVERSITY OF BUCKINGHAMSHIRE</a:t>
            </a:r>
          </a:p>
          <a:p>
            <a:endParaRPr lang="en-GB" sz="12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r>
              <a:rPr lang="en-GB" sz="14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Find out more here:</a:t>
            </a:r>
          </a:p>
          <a:p>
            <a:r>
              <a:rPr lang="en-GB" sz="1400" u="sng" dirty="0">
                <a:latin typeface="Helvetica Neue" panose="02000503000000020004"/>
                <a:hlinkClick r:id="rId4"/>
              </a:rPr>
              <a:t>https://iseethedifference.co.uk/course-finder/?subject=Podiatry</a:t>
            </a:r>
            <a:endParaRPr lang="en-GB" sz="1400" b="1" dirty="0">
              <a:solidFill>
                <a:schemeClr val="tx1"/>
              </a:solidFill>
              <a:latin typeface="Helvetica Neue" panose="02000503000000020004"/>
              <a:ea typeface="Helvetica Neue" panose="02000503000000020004" pitchFamily="2" charset="0"/>
              <a:cs typeface="Helvetica Neue" panose="02000503000000020004" pitchFamily="2" charset="0"/>
            </a:endParaRPr>
          </a:p>
          <a:p>
            <a:endParaRPr lang="en-GB" sz="12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9" name="Shape 102">
            <a:extLst>
              <a:ext uri="{FF2B5EF4-FFF2-40B4-BE49-F238E27FC236}">
                <a16:creationId xmlns:a16="http://schemas.microsoft.com/office/drawing/2014/main" id="{77B4CF36-5A00-404F-8992-40551E98A6CE}"/>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pic>
        <p:nvPicPr>
          <p:cNvPr id="11" name="Picture 10">
            <a:hlinkClick r:id="rId5"/>
            <a:extLst>
              <a:ext uri="{FF2B5EF4-FFF2-40B4-BE49-F238E27FC236}">
                <a16:creationId xmlns:a16="http://schemas.microsoft.com/office/drawing/2014/main" id="{2569A09F-6BFF-4319-9306-624FD91DB9BE}"/>
              </a:ext>
            </a:extLst>
          </p:cNvPr>
          <p:cNvPicPr/>
          <p:nvPr/>
        </p:nvPicPr>
        <p:blipFill>
          <a:blip r:embed="rId6"/>
          <a:stretch>
            <a:fillRect/>
          </a:stretch>
        </p:blipFill>
        <p:spPr>
          <a:xfrm>
            <a:off x="471986" y="1022776"/>
            <a:ext cx="4251546" cy="4176520"/>
          </a:xfrm>
          <a:prstGeom prst="rect">
            <a:avLst/>
          </a:prstGeom>
        </p:spPr>
      </p:pic>
      <p:sp>
        <p:nvSpPr>
          <p:cNvPr id="12" name="Rectangle: Rounded Corners 33">
            <a:extLst>
              <a:ext uri="{FF2B5EF4-FFF2-40B4-BE49-F238E27FC236}">
                <a16:creationId xmlns:a16="http://schemas.microsoft.com/office/drawing/2014/main" id="{22B3562D-1CEF-4D41-98BF-9E26F68B4E7C}"/>
              </a:ext>
            </a:extLst>
          </p:cNvPr>
          <p:cNvSpPr/>
          <p:nvPr/>
        </p:nvSpPr>
        <p:spPr>
          <a:xfrm>
            <a:off x="454782" y="5597033"/>
            <a:ext cx="4336681" cy="748388"/>
          </a:xfrm>
          <a:prstGeom prst="roundRect">
            <a:avLst/>
          </a:prstGeom>
          <a:solidFill>
            <a:srgbClr val="F8D0D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r>
              <a:rPr lang="en-GB" sz="1400" dirty="0">
                <a:solidFill>
                  <a:schemeClr val="tx1"/>
                </a:solidFill>
                <a:hlinkClick r:id="rId7">
                  <a:extLst>
                    <a:ext uri="{A12FA001-AC4F-418D-AE19-62706E023703}">
                      <ahyp:hlinkClr xmlns:ahyp="http://schemas.microsoft.com/office/drawing/2018/hyperlinkcolor" val="tx"/>
                    </a:ext>
                  </a:extLst>
                </a:hlinkClick>
              </a:rPr>
              <a:t>Find out more at the UCAS website:</a:t>
            </a:r>
          </a:p>
          <a:p>
            <a:r>
              <a:rPr lang="en-GB" sz="1400" dirty="0">
                <a:solidFill>
                  <a:srgbClr val="0000FF"/>
                </a:solidFill>
                <a:hlinkClick r:id="rId7">
                  <a:extLst>
                    <a:ext uri="{A12FA001-AC4F-418D-AE19-62706E023703}">
                      <ahyp:hlinkClr xmlns:ahyp="http://schemas.microsoft.com/office/drawing/2018/hyperlinkcolor" val="tx"/>
                    </a:ext>
                  </a:extLst>
                </a:hlinkClick>
              </a:rPr>
              <a:t>https://www.ucas.com/ucas/after-gcses/find-career-ideas/explore-jobs/job-profile/podiatrist</a:t>
            </a:r>
            <a:endParaRPr lang="en-GB" sz="1400" b="1" dirty="0">
              <a:solidFill>
                <a:schemeClr val="tx1"/>
              </a:solidFill>
              <a:latin typeface="Helvetica Neue" panose="02000503000000020004"/>
              <a:ea typeface="Helvetica Neue" panose="02000503000000020004" pitchFamily="2" charset="0"/>
              <a:cs typeface="Helvetica Neue" panose="02000503000000020004" pitchFamily="2" charset="0"/>
            </a:endParaRPr>
          </a:p>
        </p:txBody>
      </p:sp>
    </p:spTree>
    <p:extLst>
      <p:ext uri="{BB962C8B-B14F-4D97-AF65-F5344CB8AC3E}">
        <p14:creationId xmlns:p14="http://schemas.microsoft.com/office/powerpoint/2010/main" val="683323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hape 102">
            <a:extLst>
              <a:ext uri="{FF2B5EF4-FFF2-40B4-BE49-F238E27FC236}">
                <a16:creationId xmlns:a16="http://schemas.microsoft.com/office/drawing/2014/main" id="{9CDD5B44-CA19-4BE4-A1A1-2D69167CF9F4}"/>
              </a:ext>
            </a:extLst>
          </p:cNvPr>
          <p:cNvSpPr txBox="1"/>
          <p:nvPr/>
        </p:nvSpPr>
        <p:spPr>
          <a:xfrm>
            <a:off x="7334945" y="6593964"/>
            <a:ext cx="1701551" cy="288032"/>
          </a:xfrm>
          <a:prstGeom prst="rect">
            <a:avLst/>
          </a:prstGeom>
          <a:noFill/>
          <a:ln>
            <a:noFill/>
          </a:ln>
        </p:spPr>
        <p:txBody>
          <a:bodyPr lIns="91425" tIns="45700" rIns="91425" bIns="45700" anchor="ctr" anchorCtr="0">
            <a:noAutofit/>
          </a:bodyPr>
          <a:lstStyle/>
          <a:p>
            <a:pPr algn="r">
              <a:buSzPct val="25000"/>
            </a:pPr>
            <a:r>
              <a:rPr lang="en-GB" sz="1100" dirty="0">
                <a:solidFill>
                  <a:srgbClr val="2D2D2D"/>
                </a:solidFill>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solidFill>
                  <a:srgbClr val="2D2D2D"/>
                </a:solidFill>
                <a:latin typeface="Helvetica Neue" panose="02000503000000020004" pitchFamily="2" charset="0"/>
                <a:ea typeface="Helvetica Neue" panose="02000503000000020004" pitchFamily="2" charset="0"/>
                <a:cs typeface="Helvetica Neue" panose="02000503000000020004" pitchFamily="2" charset="0"/>
                <a:sym typeface="Lato"/>
              </a:rPr>
              <a:t>©VotesforSchools2020</a:t>
            </a:r>
          </a:p>
        </p:txBody>
      </p:sp>
      <p:sp>
        <p:nvSpPr>
          <p:cNvPr id="10" name="Shape 114">
            <a:extLst>
              <a:ext uri="{FF2B5EF4-FFF2-40B4-BE49-F238E27FC236}">
                <a16:creationId xmlns:a16="http://schemas.microsoft.com/office/drawing/2014/main" id="{C65ECCCA-541B-6747-BBA6-E7FAB693D6B1}"/>
              </a:ext>
            </a:extLst>
          </p:cNvPr>
          <p:cNvSpPr/>
          <p:nvPr/>
        </p:nvSpPr>
        <p:spPr>
          <a:xfrm>
            <a:off x="796574" y="208607"/>
            <a:ext cx="8001569" cy="538608"/>
          </a:xfrm>
          <a:prstGeom prst="rect">
            <a:avLst/>
          </a:prstGeom>
          <a:noFill/>
          <a:ln>
            <a:noFill/>
          </a:ln>
        </p:spPr>
        <p:txBody>
          <a:bodyPr lIns="91425" tIns="45700" rIns="91425" bIns="45700" anchor="t" anchorCtr="0">
            <a:noAutofit/>
          </a:bodyPr>
          <a:lstStyle/>
          <a:p>
            <a:pPr>
              <a:buSzPct val="25000"/>
            </a:pPr>
            <a:r>
              <a:rPr lang="en-GB" sz="2000" b="1" dirty="0">
                <a:latin typeface="Helvetica Neue" panose="02000503000000020004" pitchFamily="2" charset="0"/>
                <a:ea typeface="Helvetica Neue" panose="02000503000000020004" pitchFamily="2" charset="0"/>
                <a:cs typeface="Helvetica Neue" panose="02000503000000020004" pitchFamily="2" charset="0"/>
                <a:sym typeface="Lato"/>
              </a:rPr>
              <a:t>How do you become a Podiatrist? – routes into AHP </a:t>
            </a:r>
          </a:p>
          <a:p>
            <a:pPr>
              <a:buSzPct val="25000"/>
            </a:pPr>
            <a:r>
              <a:rPr lang="en-GB" sz="2000" b="1" dirty="0">
                <a:latin typeface="Helvetica Neue" panose="02000503000000020004" pitchFamily="2" charset="0"/>
                <a:ea typeface="Helvetica Neue" panose="02000503000000020004" pitchFamily="2" charset="0"/>
                <a:cs typeface="Helvetica Neue" panose="02000503000000020004" pitchFamily="2" charset="0"/>
                <a:sym typeface="Lato"/>
              </a:rPr>
              <a:t>careers</a:t>
            </a:r>
          </a:p>
        </p:txBody>
      </p:sp>
      <p:sp>
        <p:nvSpPr>
          <p:cNvPr id="14" name="Shape 88">
            <a:extLst>
              <a:ext uri="{FF2B5EF4-FFF2-40B4-BE49-F238E27FC236}">
                <a16:creationId xmlns:a16="http://schemas.microsoft.com/office/drawing/2014/main" id="{898E861F-C98E-8E43-B221-168B55957E03}"/>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15" name="Pentagon 20">
            <a:extLst>
              <a:ext uri="{FF2B5EF4-FFF2-40B4-BE49-F238E27FC236}">
                <a16:creationId xmlns:a16="http://schemas.microsoft.com/office/drawing/2014/main" id="{30B7ACA0-D169-2945-BD63-E0622FEE9BDF}"/>
              </a:ext>
            </a:extLst>
          </p:cNvPr>
          <p:cNvSpPr/>
          <p:nvPr/>
        </p:nvSpPr>
        <p:spPr>
          <a:xfrm>
            <a:off x="37913" y="156341"/>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8e</a:t>
            </a:r>
          </a:p>
        </p:txBody>
      </p:sp>
      <p:pic>
        <p:nvPicPr>
          <p:cNvPr id="18" name="Picture 2" descr="Image result for wow careers">
            <a:extLst>
              <a:ext uri="{FF2B5EF4-FFF2-40B4-BE49-F238E27FC236}">
                <a16:creationId xmlns:a16="http://schemas.microsoft.com/office/drawing/2014/main" id="{249C3069-2F50-3749-B280-51F614D561DF}"/>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091979" y="213327"/>
            <a:ext cx="827395" cy="662039"/>
          </a:xfrm>
          <a:prstGeom prst="rect">
            <a:avLst/>
          </a:prstGeom>
          <a:noFill/>
          <a:extLst>
            <a:ext uri="{909E8E84-426E-40DD-AFC4-6F175D3DCCD1}">
              <a14:hiddenFill xmlns:a14="http://schemas.microsoft.com/office/drawing/2010/main">
                <a:solidFill>
                  <a:srgbClr val="FFFFFF"/>
                </a:solidFill>
              </a14:hiddenFill>
            </a:ext>
          </a:extLst>
        </p:spPr>
      </p:pic>
      <p:sp>
        <p:nvSpPr>
          <p:cNvPr id="12" name="Shape 102">
            <a:extLst>
              <a:ext uri="{FF2B5EF4-FFF2-40B4-BE49-F238E27FC236}">
                <a16:creationId xmlns:a16="http://schemas.microsoft.com/office/drawing/2014/main" id="{217D2228-FB4C-42EC-8E59-B6FA8993C04E}"/>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pic>
        <p:nvPicPr>
          <p:cNvPr id="16" name="Picture 15">
            <a:hlinkClick r:id="rId4"/>
            <a:extLst>
              <a:ext uri="{FF2B5EF4-FFF2-40B4-BE49-F238E27FC236}">
                <a16:creationId xmlns:a16="http://schemas.microsoft.com/office/drawing/2014/main" id="{F435150B-F37D-49CF-9097-C386F442E032}"/>
              </a:ext>
            </a:extLst>
          </p:cNvPr>
          <p:cNvPicPr>
            <a:picLocks noChangeAspect="1"/>
          </p:cNvPicPr>
          <p:nvPr/>
        </p:nvPicPr>
        <p:blipFill>
          <a:blip r:embed="rId5"/>
          <a:stretch>
            <a:fillRect/>
          </a:stretch>
        </p:blipFill>
        <p:spPr>
          <a:xfrm>
            <a:off x="1428139" y="900186"/>
            <a:ext cx="6032276" cy="4414092"/>
          </a:xfrm>
          <a:prstGeom prst="rect">
            <a:avLst/>
          </a:prstGeom>
        </p:spPr>
      </p:pic>
      <p:sp>
        <p:nvSpPr>
          <p:cNvPr id="17" name="Rectangle: Rounded Corners 33">
            <a:extLst>
              <a:ext uri="{FF2B5EF4-FFF2-40B4-BE49-F238E27FC236}">
                <a16:creationId xmlns:a16="http://schemas.microsoft.com/office/drawing/2014/main" id="{FD0104BA-AE70-44CD-806A-B7CC8269F01A}"/>
              </a:ext>
            </a:extLst>
          </p:cNvPr>
          <p:cNvSpPr/>
          <p:nvPr/>
        </p:nvSpPr>
        <p:spPr>
          <a:xfrm>
            <a:off x="957500" y="5550947"/>
            <a:ext cx="6973554" cy="983764"/>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600" dirty="0">
                <a:solidFill>
                  <a:schemeClr val="tx1"/>
                </a:solidFill>
                <a:latin typeface="Helvetica Neue" panose="02000503000000020004"/>
                <a:ea typeface="Helvetica Neue" panose="02000503000000020004" pitchFamily="2" charset="0"/>
                <a:cs typeface="Helvetica Neue" panose="02000503000000020004" pitchFamily="2" charset="0"/>
              </a:rPr>
              <a:t>Click on the picture to find out more about </a:t>
            </a:r>
            <a:r>
              <a:rPr lang="en-GB" sz="1600" dirty="0">
                <a:solidFill>
                  <a:schemeClr val="tx1"/>
                </a:solidFill>
                <a:latin typeface="Helvetica Neue" panose="02000503000000020004"/>
              </a:rPr>
              <a:t>becoming a Therapeutic Radiographer and the Allied Health Profession careers.</a:t>
            </a:r>
            <a:endParaRPr lang="en-US" sz="1600" dirty="0">
              <a:solidFill>
                <a:schemeClr val="tx1"/>
              </a:solidFill>
              <a:latin typeface="Helvetica Neue" panose="02000503000000020004"/>
              <a:ea typeface="Helvetica Neue" panose="02000503000000020004" pitchFamily="2" charset="0"/>
              <a:cs typeface="Helvetica Neue" panose="02000503000000020004" pitchFamily="2" charset="0"/>
            </a:endParaRPr>
          </a:p>
        </p:txBody>
      </p:sp>
    </p:spTree>
    <p:extLst>
      <p:ext uri="{BB962C8B-B14F-4D97-AF65-F5344CB8AC3E}">
        <p14:creationId xmlns:p14="http://schemas.microsoft.com/office/powerpoint/2010/main" val="555383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hape 102">
            <a:extLst>
              <a:ext uri="{FF2B5EF4-FFF2-40B4-BE49-F238E27FC236}">
                <a16:creationId xmlns:a16="http://schemas.microsoft.com/office/drawing/2014/main" id="{9CDD5B44-CA19-4BE4-A1A1-2D69167CF9F4}"/>
              </a:ext>
            </a:extLst>
          </p:cNvPr>
          <p:cNvSpPr txBox="1"/>
          <p:nvPr/>
        </p:nvSpPr>
        <p:spPr>
          <a:xfrm>
            <a:off x="7334945" y="6593964"/>
            <a:ext cx="1701551" cy="288032"/>
          </a:xfrm>
          <a:prstGeom prst="rect">
            <a:avLst/>
          </a:prstGeom>
          <a:noFill/>
          <a:ln>
            <a:noFill/>
          </a:ln>
        </p:spPr>
        <p:txBody>
          <a:bodyPr lIns="91425" tIns="45700" rIns="91425" bIns="45700" anchor="ctr" anchorCtr="0">
            <a:noAutofit/>
          </a:bodyPr>
          <a:lstStyle/>
          <a:p>
            <a:pPr algn="r">
              <a:buSzPct val="25000"/>
            </a:pPr>
            <a:r>
              <a:rPr lang="en-GB" sz="1100" dirty="0">
                <a:solidFill>
                  <a:srgbClr val="2D2D2D"/>
                </a:solidFill>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solidFill>
                  <a:srgbClr val="2D2D2D"/>
                </a:solidFill>
                <a:latin typeface="Helvetica Neue" panose="02000503000000020004" pitchFamily="2" charset="0"/>
                <a:ea typeface="Helvetica Neue" panose="02000503000000020004" pitchFamily="2" charset="0"/>
                <a:cs typeface="Helvetica Neue" panose="02000503000000020004" pitchFamily="2" charset="0"/>
                <a:sym typeface="Lato"/>
              </a:rPr>
              <a:t>©VotesforSchools2020</a:t>
            </a:r>
          </a:p>
        </p:txBody>
      </p:sp>
      <p:sp>
        <p:nvSpPr>
          <p:cNvPr id="10" name="Shape 114">
            <a:extLst>
              <a:ext uri="{FF2B5EF4-FFF2-40B4-BE49-F238E27FC236}">
                <a16:creationId xmlns:a16="http://schemas.microsoft.com/office/drawing/2014/main" id="{C65ECCCA-541B-6747-BBA6-E7FAB693D6B1}"/>
              </a:ext>
            </a:extLst>
          </p:cNvPr>
          <p:cNvSpPr/>
          <p:nvPr/>
        </p:nvSpPr>
        <p:spPr>
          <a:xfrm>
            <a:off x="796574" y="208607"/>
            <a:ext cx="8001569" cy="538608"/>
          </a:xfrm>
          <a:prstGeom prst="rect">
            <a:avLst/>
          </a:prstGeom>
          <a:noFill/>
          <a:ln>
            <a:noFill/>
          </a:ln>
        </p:spPr>
        <p:txBody>
          <a:bodyPr lIns="91425" tIns="45700" rIns="91425" bIns="45700" anchor="t" anchorCtr="0">
            <a:noAutofit/>
          </a:bodyPr>
          <a:lstStyle/>
          <a:p>
            <a:pPr>
              <a:buSzPct val="25000"/>
            </a:pPr>
            <a:r>
              <a:rPr lang="en-GB" sz="2000" b="1" dirty="0">
                <a:latin typeface="Helvetica Neue" panose="02000503000000020004" pitchFamily="2" charset="0"/>
                <a:ea typeface="Helvetica Neue" panose="02000503000000020004" pitchFamily="2" charset="0"/>
                <a:cs typeface="Helvetica Neue" panose="02000503000000020004" pitchFamily="2" charset="0"/>
                <a:sym typeface="Lato"/>
              </a:rPr>
              <a:t>How do you become a Podiatrist? - interviews</a:t>
            </a:r>
          </a:p>
        </p:txBody>
      </p:sp>
      <p:sp>
        <p:nvSpPr>
          <p:cNvPr id="14" name="Shape 88">
            <a:extLst>
              <a:ext uri="{FF2B5EF4-FFF2-40B4-BE49-F238E27FC236}">
                <a16:creationId xmlns:a16="http://schemas.microsoft.com/office/drawing/2014/main" id="{898E861F-C98E-8E43-B221-168B55957E03}"/>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15" name="Pentagon 20">
            <a:extLst>
              <a:ext uri="{FF2B5EF4-FFF2-40B4-BE49-F238E27FC236}">
                <a16:creationId xmlns:a16="http://schemas.microsoft.com/office/drawing/2014/main" id="{30B7ACA0-D169-2945-BD63-E0622FEE9BDF}"/>
              </a:ext>
            </a:extLst>
          </p:cNvPr>
          <p:cNvSpPr/>
          <p:nvPr/>
        </p:nvSpPr>
        <p:spPr>
          <a:xfrm>
            <a:off x="37913" y="156341"/>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8f</a:t>
            </a:r>
          </a:p>
        </p:txBody>
      </p:sp>
      <p:pic>
        <p:nvPicPr>
          <p:cNvPr id="18" name="Picture 2" descr="Image result for wow careers">
            <a:extLst>
              <a:ext uri="{FF2B5EF4-FFF2-40B4-BE49-F238E27FC236}">
                <a16:creationId xmlns:a16="http://schemas.microsoft.com/office/drawing/2014/main" id="{249C3069-2F50-3749-B280-51F614D561DF}"/>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091979" y="213327"/>
            <a:ext cx="827395" cy="662039"/>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Rounded Corners 33">
            <a:extLst>
              <a:ext uri="{FF2B5EF4-FFF2-40B4-BE49-F238E27FC236}">
                <a16:creationId xmlns:a16="http://schemas.microsoft.com/office/drawing/2014/main" id="{BB8358A7-6A23-4B9A-8D3B-9E2540122C7C}"/>
              </a:ext>
            </a:extLst>
          </p:cNvPr>
          <p:cNvSpPr/>
          <p:nvPr/>
        </p:nvSpPr>
        <p:spPr>
          <a:xfrm>
            <a:off x="417244" y="814509"/>
            <a:ext cx="5140177" cy="5550780"/>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r>
              <a:rPr lang="en-US" b="1" dirty="0">
                <a:solidFill>
                  <a:schemeClr val="tx1"/>
                </a:solidFill>
                <a:latin typeface="Helvetica Neue" panose="02000503000000020004"/>
                <a:ea typeface="Helvetica Neue" panose="02000503000000020004" pitchFamily="2" charset="0"/>
                <a:cs typeface="Helvetica Neue" panose="02000503000000020004" pitchFamily="2" charset="0"/>
              </a:rPr>
              <a:t>Top tips with interviews:</a:t>
            </a:r>
          </a:p>
          <a:p>
            <a:r>
              <a:rPr lang="en-GB" sz="1600" b="1" dirty="0">
                <a:solidFill>
                  <a:schemeClr val="tx1"/>
                </a:solidFill>
                <a:latin typeface="Helvetica Neue" panose="02000503000000020004"/>
              </a:rPr>
              <a:t>1. Interview preparation</a:t>
            </a:r>
            <a:endParaRPr lang="en-GB" sz="1600" dirty="0">
              <a:solidFill>
                <a:schemeClr val="tx1"/>
              </a:solidFill>
              <a:latin typeface="Helvetica Neue" panose="02000503000000020004"/>
            </a:endParaRPr>
          </a:p>
          <a:p>
            <a:r>
              <a:rPr lang="en-GB" sz="1600" dirty="0">
                <a:solidFill>
                  <a:schemeClr val="tx1"/>
                </a:solidFill>
                <a:latin typeface="Helvetica Neue" panose="02000503000000020004"/>
              </a:rPr>
              <a:t>Preparation for the interview is incredibly important. </a:t>
            </a:r>
          </a:p>
          <a:p>
            <a:r>
              <a:rPr lang="en-GB" sz="1600" b="1" dirty="0">
                <a:solidFill>
                  <a:schemeClr val="tx1"/>
                </a:solidFill>
                <a:latin typeface="Helvetica Neue" panose="02000503000000020004"/>
              </a:rPr>
              <a:t>2. Before you go into the interview room</a:t>
            </a:r>
            <a:endParaRPr lang="en-GB" sz="1600" dirty="0">
              <a:solidFill>
                <a:schemeClr val="tx1"/>
              </a:solidFill>
              <a:latin typeface="Helvetica Neue" panose="02000503000000020004"/>
            </a:endParaRPr>
          </a:p>
          <a:p>
            <a:r>
              <a:rPr lang="en-GB" sz="1600" dirty="0">
                <a:solidFill>
                  <a:schemeClr val="tx1"/>
                </a:solidFill>
                <a:latin typeface="Helvetica Neue" panose="02000503000000020004"/>
              </a:rPr>
              <a:t>Stay calm. Keep hydrated. Eat well. </a:t>
            </a:r>
          </a:p>
          <a:p>
            <a:r>
              <a:rPr lang="en-GB" sz="1600" b="1" dirty="0">
                <a:solidFill>
                  <a:schemeClr val="tx1"/>
                </a:solidFill>
                <a:latin typeface="Helvetica Neue" panose="02000503000000020004"/>
              </a:rPr>
              <a:t>3. Going in</a:t>
            </a:r>
            <a:endParaRPr lang="en-GB" sz="1600" dirty="0">
              <a:solidFill>
                <a:schemeClr val="tx1"/>
              </a:solidFill>
              <a:latin typeface="Helvetica Neue" panose="02000503000000020004"/>
            </a:endParaRPr>
          </a:p>
          <a:p>
            <a:r>
              <a:rPr lang="en-GB" sz="1600" dirty="0">
                <a:solidFill>
                  <a:schemeClr val="tx1"/>
                </a:solidFill>
                <a:latin typeface="Helvetica Neue" panose="02000503000000020004"/>
              </a:rPr>
              <a:t>First impressions count. Make it a good one by dressing smartly, even if the interview dress code is casual. </a:t>
            </a:r>
          </a:p>
          <a:p>
            <a:r>
              <a:rPr lang="en-GB" sz="1600" b="1" dirty="0">
                <a:solidFill>
                  <a:schemeClr val="tx1"/>
                </a:solidFill>
                <a:latin typeface="Helvetica Neue" panose="02000503000000020004"/>
              </a:rPr>
              <a:t>4. In the interview</a:t>
            </a:r>
            <a:endParaRPr lang="en-GB" sz="1600" dirty="0">
              <a:solidFill>
                <a:schemeClr val="tx1"/>
              </a:solidFill>
              <a:latin typeface="Helvetica Neue" panose="02000503000000020004"/>
            </a:endParaRPr>
          </a:p>
          <a:p>
            <a:r>
              <a:rPr lang="en-GB" sz="1600" dirty="0">
                <a:solidFill>
                  <a:schemeClr val="tx1"/>
                </a:solidFill>
                <a:latin typeface="Helvetica Neue" panose="02000503000000020004"/>
              </a:rPr>
              <a:t>Listen carefully to what you're asked. Ask them to clarify what they are asking if you don't understand the question. </a:t>
            </a:r>
          </a:p>
          <a:p>
            <a:r>
              <a:rPr lang="en-GB" sz="1600" b="1" dirty="0">
                <a:solidFill>
                  <a:schemeClr val="tx1"/>
                </a:solidFill>
                <a:latin typeface="Helvetica Neue" panose="02000503000000020004"/>
              </a:rPr>
              <a:t>5. Concentrate on what you're talking about.</a:t>
            </a:r>
            <a:r>
              <a:rPr lang="en-GB" sz="1600" dirty="0">
                <a:solidFill>
                  <a:schemeClr val="tx1"/>
                </a:solidFill>
                <a:latin typeface="Helvetica Neue" panose="02000503000000020004"/>
              </a:rPr>
              <a:t> Talk slowly and clearly; stop to think about your answers.</a:t>
            </a:r>
          </a:p>
          <a:p>
            <a:r>
              <a:rPr lang="en-GB" sz="1600" b="1" dirty="0">
                <a:solidFill>
                  <a:schemeClr val="tx1"/>
                </a:solidFill>
                <a:latin typeface="Helvetica Neue" panose="02000503000000020004"/>
              </a:rPr>
              <a:t>6. Answer questions honestly.</a:t>
            </a:r>
          </a:p>
          <a:p>
            <a:r>
              <a:rPr lang="en-GB" sz="1600" b="1" dirty="0">
                <a:solidFill>
                  <a:schemeClr val="tx1"/>
                </a:solidFill>
                <a:latin typeface="Helvetica Neue" panose="02000503000000020004"/>
              </a:rPr>
              <a:t>7. Ask questions that you have thought about carefully.  </a:t>
            </a:r>
            <a:endParaRPr lang="en-GB" sz="1600" dirty="0">
              <a:solidFill>
                <a:schemeClr val="tx1"/>
              </a:solidFill>
              <a:latin typeface="Helvetica Neue" panose="02000503000000020004"/>
            </a:endParaRPr>
          </a:p>
        </p:txBody>
      </p:sp>
      <p:pic>
        <p:nvPicPr>
          <p:cNvPr id="2" name="Picture 1">
            <a:extLst>
              <a:ext uri="{FF2B5EF4-FFF2-40B4-BE49-F238E27FC236}">
                <a16:creationId xmlns:a16="http://schemas.microsoft.com/office/drawing/2014/main" id="{9D28C836-1857-4B96-A598-F3AB3240A897}"/>
              </a:ext>
            </a:extLst>
          </p:cNvPr>
          <p:cNvPicPr>
            <a:picLocks noChangeAspect="1"/>
          </p:cNvPicPr>
          <p:nvPr/>
        </p:nvPicPr>
        <p:blipFill>
          <a:blip r:embed="rId4"/>
          <a:stretch>
            <a:fillRect/>
          </a:stretch>
        </p:blipFill>
        <p:spPr>
          <a:xfrm>
            <a:off x="5965805" y="1085929"/>
            <a:ext cx="2677589" cy="1765824"/>
          </a:xfrm>
          <a:prstGeom prst="rect">
            <a:avLst/>
          </a:prstGeom>
        </p:spPr>
      </p:pic>
      <p:pic>
        <p:nvPicPr>
          <p:cNvPr id="3" name="Picture 2">
            <a:extLst>
              <a:ext uri="{FF2B5EF4-FFF2-40B4-BE49-F238E27FC236}">
                <a16:creationId xmlns:a16="http://schemas.microsoft.com/office/drawing/2014/main" id="{B3466ABA-9EBD-4CB9-BB16-F94A8FC9396C}"/>
              </a:ext>
            </a:extLst>
          </p:cNvPr>
          <p:cNvPicPr>
            <a:picLocks noChangeAspect="1"/>
          </p:cNvPicPr>
          <p:nvPr/>
        </p:nvPicPr>
        <p:blipFill>
          <a:blip r:embed="rId5"/>
          <a:stretch>
            <a:fillRect/>
          </a:stretch>
        </p:blipFill>
        <p:spPr>
          <a:xfrm>
            <a:off x="5965805" y="3062315"/>
            <a:ext cx="2677589" cy="2317669"/>
          </a:xfrm>
          <a:prstGeom prst="rect">
            <a:avLst/>
          </a:prstGeom>
        </p:spPr>
      </p:pic>
      <p:sp>
        <p:nvSpPr>
          <p:cNvPr id="11" name="Shape 102">
            <a:extLst>
              <a:ext uri="{FF2B5EF4-FFF2-40B4-BE49-F238E27FC236}">
                <a16:creationId xmlns:a16="http://schemas.microsoft.com/office/drawing/2014/main" id="{0FEA8C2E-17DF-4D98-A967-7AF216A13FCF}"/>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spTree>
    <p:extLst>
      <p:ext uri="{BB962C8B-B14F-4D97-AF65-F5344CB8AC3E}">
        <p14:creationId xmlns:p14="http://schemas.microsoft.com/office/powerpoint/2010/main" val="870377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hape 102">
            <a:extLst>
              <a:ext uri="{FF2B5EF4-FFF2-40B4-BE49-F238E27FC236}">
                <a16:creationId xmlns:a16="http://schemas.microsoft.com/office/drawing/2014/main" id="{9CDD5B44-CA19-4BE4-A1A1-2D69167CF9F4}"/>
              </a:ext>
            </a:extLst>
          </p:cNvPr>
          <p:cNvSpPr txBox="1"/>
          <p:nvPr/>
        </p:nvSpPr>
        <p:spPr>
          <a:xfrm>
            <a:off x="7334945" y="6593964"/>
            <a:ext cx="1701551" cy="288032"/>
          </a:xfrm>
          <a:prstGeom prst="rect">
            <a:avLst/>
          </a:prstGeom>
          <a:noFill/>
          <a:ln>
            <a:noFill/>
          </a:ln>
        </p:spPr>
        <p:txBody>
          <a:bodyPr lIns="91425" tIns="45700" rIns="91425" bIns="45700" anchor="ctr" anchorCtr="0">
            <a:noAutofit/>
          </a:bodyPr>
          <a:lstStyle/>
          <a:p>
            <a:pPr algn="r">
              <a:buSzPct val="25000"/>
            </a:pPr>
            <a:r>
              <a:rPr lang="en-GB" sz="1100" dirty="0">
                <a:solidFill>
                  <a:srgbClr val="2D2D2D"/>
                </a:solidFill>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solidFill>
                  <a:srgbClr val="2D2D2D"/>
                </a:solidFill>
                <a:latin typeface="Helvetica Neue" panose="02000503000000020004" pitchFamily="2" charset="0"/>
                <a:ea typeface="Helvetica Neue" panose="02000503000000020004" pitchFamily="2" charset="0"/>
                <a:cs typeface="Helvetica Neue" panose="02000503000000020004" pitchFamily="2" charset="0"/>
                <a:sym typeface="Lato"/>
              </a:rPr>
              <a:t>©VotesforSchools2020</a:t>
            </a:r>
          </a:p>
        </p:txBody>
      </p:sp>
      <p:sp>
        <p:nvSpPr>
          <p:cNvPr id="10" name="Shape 114">
            <a:extLst>
              <a:ext uri="{FF2B5EF4-FFF2-40B4-BE49-F238E27FC236}">
                <a16:creationId xmlns:a16="http://schemas.microsoft.com/office/drawing/2014/main" id="{C65ECCCA-541B-6747-BBA6-E7FAB693D6B1}"/>
              </a:ext>
            </a:extLst>
          </p:cNvPr>
          <p:cNvSpPr/>
          <p:nvPr/>
        </p:nvSpPr>
        <p:spPr>
          <a:xfrm>
            <a:off x="796574" y="208607"/>
            <a:ext cx="8001569" cy="538608"/>
          </a:xfrm>
          <a:prstGeom prst="rect">
            <a:avLst/>
          </a:prstGeom>
          <a:noFill/>
          <a:ln>
            <a:noFill/>
          </a:ln>
        </p:spPr>
        <p:txBody>
          <a:bodyPr lIns="91425" tIns="45700" rIns="91425" bIns="45700" anchor="t" anchorCtr="0">
            <a:noAutofit/>
          </a:bodyPr>
          <a:lstStyle/>
          <a:p>
            <a:pPr>
              <a:buSzPct val="25000"/>
            </a:pPr>
            <a:r>
              <a:rPr lang="en-GB" sz="2000" b="1" dirty="0">
                <a:latin typeface="Helvetica Neue" panose="02000503000000020004" pitchFamily="2" charset="0"/>
                <a:ea typeface="Helvetica Neue" panose="02000503000000020004" pitchFamily="2" charset="0"/>
                <a:cs typeface="Helvetica Neue" panose="02000503000000020004" pitchFamily="2" charset="0"/>
                <a:sym typeface="Lato"/>
              </a:rPr>
              <a:t>How do you become a Podiatrist? </a:t>
            </a:r>
            <a:r>
              <a:rPr lang="en-GB" sz="2000" b="1">
                <a:latin typeface="Helvetica Neue" panose="02000503000000020004" pitchFamily="2" charset="0"/>
                <a:ea typeface="Helvetica Neue" panose="02000503000000020004" pitchFamily="2" charset="0"/>
                <a:cs typeface="Helvetica Neue" panose="02000503000000020004" pitchFamily="2" charset="0"/>
                <a:sym typeface="Lato"/>
              </a:rPr>
              <a:t>– Personal </a:t>
            </a:r>
            <a:r>
              <a:rPr lang="en-GB" sz="2000" b="1" dirty="0">
                <a:latin typeface="Helvetica Neue" panose="02000503000000020004" pitchFamily="2" charset="0"/>
                <a:ea typeface="Helvetica Neue" panose="02000503000000020004" pitchFamily="2" charset="0"/>
                <a:cs typeface="Helvetica Neue" panose="02000503000000020004" pitchFamily="2" charset="0"/>
                <a:sym typeface="Lato"/>
              </a:rPr>
              <a:t>statement</a:t>
            </a:r>
          </a:p>
        </p:txBody>
      </p:sp>
      <p:sp>
        <p:nvSpPr>
          <p:cNvPr id="14" name="Shape 88">
            <a:extLst>
              <a:ext uri="{FF2B5EF4-FFF2-40B4-BE49-F238E27FC236}">
                <a16:creationId xmlns:a16="http://schemas.microsoft.com/office/drawing/2014/main" id="{898E861F-C98E-8E43-B221-168B55957E03}"/>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15" name="Pentagon 20">
            <a:extLst>
              <a:ext uri="{FF2B5EF4-FFF2-40B4-BE49-F238E27FC236}">
                <a16:creationId xmlns:a16="http://schemas.microsoft.com/office/drawing/2014/main" id="{30B7ACA0-D169-2945-BD63-E0622FEE9BDF}"/>
              </a:ext>
            </a:extLst>
          </p:cNvPr>
          <p:cNvSpPr/>
          <p:nvPr/>
        </p:nvSpPr>
        <p:spPr>
          <a:xfrm>
            <a:off x="37913" y="156341"/>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8g</a:t>
            </a:r>
          </a:p>
        </p:txBody>
      </p:sp>
      <p:pic>
        <p:nvPicPr>
          <p:cNvPr id="18" name="Picture 2" descr="Image result for wow careers">
            <a:extLst>
              <a:ext uri="{FF2B5EF4-FFF2-40B4-BE49-F238E27FC236}">
                <a16:creationId xmlns:a16="http://schemas.microsoft.com/office/drawing/2014/main" id="{249C3069-2F50-3749-B280-51F614D561DF}"/>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091979" y="213327"/>
            <a:ext cx="827395" cy="662039"/>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Rounded Corners 33">
            <a:extLst>
              <a:ext uri="{FF2B5EF4-FFF2-40B4-BE49-F238E27FC236}">
                <a16:creationId xmlns:a16="http://schemas.microsoft.com/office/drawing/2014/main" id="{BB8358A7-6A23-4B9A-8D3B-9E2540122C7C}"/>
              </a:ext>
            </a:extLst>
          </p:cNvPr>
          <p:cNvSpPr/>
          <p:nvPr/>
        </p:nvSpPr>
        <p:spPr>
          <a:xfrm>
            <a:off x="417244" y="814509"/>
            <a:ext cx="8290338" cy="5550780"/>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r>
              <a:rPr lang="en-GB" sz="1400" b="1" dirty="0">
                <a:solidFill>
                  <a:schemeClr val="tx1"/>
                </a:solidFill>
                <a:latin typeface="Helvetica Neue" panose="02000503000000020004"/>
              </a:rPr>
              <a:t>Introduction</a:t>
            </a:r>
            <a:r>
              <a:rPr lang="en-GB" sz="1400" dirty="0">
                <a:solidFill>
                  <a:schemeClr val="tx1"/>
                </a:solidFill>
                <a:latin typeface="Helvetica Neue" panose="02000503000000020004"/>
              </a:rPr>
              <a:t>: Why you want to apply/study that course. Why you think you would be a good student on that course. Why should the university pick you over another applicant. </a:t>
            </a:r>
          </a:p>
          <a:p>
            <a:r>
              <a:rPr lang="en-GB" sz="1400" dirty="0">
                <a:solidFill>
                  <a:schemeClr val="tx1"/>
                </a:solidFill>
                <a:latin typeface="Helvetica Neue" panose="02000503000000020004"/>
              </a:rPr>
              <a:t> </a:t>
            </a:r>
          </a:p>
          <a:p>
            <a:r>
              <a:rPr lang="en-GB" sz="1400" b="1" dirty="0">
                <a:solidFill>
                  <a:schemeClr val="tx1"/>
                </a:solidFill>
                <a:latin typeface="Helvetica Neue" panose="02000503000000020004"/>
              </a:rPr>
              <a:t>A level studies</a:t>
            </a:r>
            <a:r>
              <a:rPr lang="en-GB" sz="1400" dirty="0">
                <a:solidFill>
                  <a:schemeClr val="tx1"/>
                </a:solidFill>
                <a:latin typeface="Helvetica Neue" panose="02000503000000020004"/>
              </a:rPr>
              <a:t>: In this section discuss what you have enjoyed the most about each of your subjects at A1,  where possible mention the competencies you have been able to gain during this time. If possible link any books you have read to a module. E.g. your studies on the heart led you to study … </a:t>
            </a:r>
          </a:p>
          <a:p>
            <a:r>
              <a:rPr lang="en-GB" sz="1400" dirty="0">
                <a:solidFill>
                  <a:schemeClr val="tx1"/>
                </a:solidFill>
                <a:latin typeface="Helvetica Neue" panose="02000503000000020004"/>
              </a:rPr>
              <a:t> </a:t>
            </a:r>
          </a:p>
          <a:p>
            <a:r>
              <a:rPr lang="en-GB" sz="1400" b="1" dirty="0">
                <a:solidFill>
                  <a:schemeClr val="tx1"/>
                </a:solidFill>
                <a:latin typeface="Helvetica Neue" panose="02000503000000020004"/>
              </a:rPr>
              <a:t>Work experience</a:t>
            </a:r>
            <a:r>
              <a:rPr lang="en-GB" sz="1400" dirty="0">
                <a:solidFill>
                  <a:schemeClr val="tx1"/>
                </a:solidFill>
                <a:latin typeface="Helvetica Neue" panose="02000503000000020004"/>
              </a:rPr>
              <a:t>: In this paragraph you should talk about any work experience, volunteering or paid jobs you have undertaken. Mention what YOU did - it’s important that you do not overstate what you did. Also, reflect on what you have learnt and how it applies to the course you want to apply for. </a:t>
            </a:r>
          </a:p>
          <a:p>
            <a:r>
              <a:rPr lang="en-GB" sz="1400" dirty="0">
                <a:solidFill>
                  <a:schemeClr val="tx1"/>
                </a:solidFill>
                <a:latin typeface="Helvetica Neue" panose="02000503000000020004"/>
              </a:rPr>
              <a:t> </a:t>
            </a:r>
          </a:p>
          <a:p>
            <a:r>
              <a:rPr lang="en-GB" sz="1400" b="1" dirty="0">
                <a:solidFill>
                  <a:schemeClr val="tx1"/>
                </a:solidFill>
                <a:latin typeface="Helvetica Neue" panose="02000503000000020004"/>
              </a:rPr>
              <a:t>Wider learning</a:t>
            </a:r>
            <a:r>
              <a:rPr lang="en-GB" sz="1400" dirty="0">
                <a:solidFill>
                  <a:schemeClr val="tx1"/>
                </a:solidFill>
                <a:latin typeface="Helvetica Neue" panose="02000503000000020004"/>
              </a:rPr>
              <a:t>: Discuss anything here outside of your standard lessons which has taught you skills or confirmed your desire to study the chosen subject. This may include trips, books, videos or talks.</a:t>
            </a:r>
          </a:p>
          <a:p>
            <a:r>
              <a:rPr lang="en-GB" sz="1400" dirty="0">
                <a:solidFill>
                  <a:schemeClr val="tx1"/>
                </a:solidFill>
                <a:latin typeface="Helvetica Neue" panose="02000503000000020004"/>
              </a:rPr>
              <a:t> </a:t>
            </a:r>
          </a:p>
          <a:p>
            <a:r>
              <a:rPr lang="en-GB" sz="1400" b="1" dirty="0">
                <a:solidFill>
                  <a:schemeClr val="tx1"/>
                </a:solidFill>
                <a:latin typeface="Helvetica Neue" panose="02000503000000020004"/>
              </a:rPr>
              <a:t>Hobbies and interests</a:t>
            </a:r>
            <a:r>
              <a:rPr lang="en-GB" sz="1400" dirty="0">
                <a:solidFill>
                  <a:schemeClr val="tx1"/>
                </a:solidFill>
                <a:latin typeface="Helvetica Neue" panose="02000503000000020004"/>
              </a:rPr>
              <a:t>: This is your opportunity to show the admissions tutors that you are a well rounded person. You should talk about how you use your free time, any awards you have won and what you enjoy doing. </a:t>
            </a:r>
          </a:p>
          <a:p>
            <a:r>
              <a:rPr lang="en-GB" sz="1400" dirty="0">
                <a:solidFill>
                  <a:schemeClr val="tx1"/>
                </a:solidFill>
                <a:latin typeface="Helvetica Neue" panose="02000503000000020004"/>
              </a:rPr>
              <a:t> </a:t>
            </a:r>
          </a:p>
          <a:p>
            <a:r>
              <a:rPr lang="en-GB" sz="1400" b="1" dirty="0">
                <a:solidFill>
                  <a:schemeClr val="tx1"/>
                </a:solidFill>
                <a:latin typeface="Helvetica Neue" panose="02000503000000020004"/>
              </a:rPr>
              <a:t>Conclusion</a:t>
            </a:r>
            <a:r>
              <a:rPr lang="en-GB" sz="1400" dirty="0">
                <a:solidFill>
                  <a:schemeClr val="tx1"/>
                </a:solidFill>
                <a:latin typeface="Helvetica Neue" panose="02000503000000020004"/>
              </a:rPr>
              <a:t>: Finish your personal statement by summarising your motivations to apply for the course and briefly mention your future plans in regards to the subject. </a:t>
            </a:r>
          </a:p>
        </p:txBody>
      </p:sp>
      <p:sp>
        <p:nvSpPr>
          <p:cNvPr id="8" name="Shape 102">
            <a:extLst>
              <a:ext uri="{FF2B5EF4-FFF2-40B4-BE49-F238E27FC236}">
                <a16:creationId xmlns:a16="http://schemas.microsoft.com/office/drawing/2014/main" id="{F6D4B3C0-A05B-4FF5-AA99-AC18E03726E7}"/>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spTree>
    <p:extLst>
      <p:ext uri="{BB962C8B-B14F-4D97-AF65-F5344CB8AC3E}">
        <p14:creationId xmlns:p14="http://schemas.microsoft.com/office/powerpoint/2010/main" val="3139970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10" name="Shape 102">
            <a:extLst>
              <a:ext uri="{FF2B5EF4-FFF2-40B4-BE49-F238E27FC236}">
                <a16:creationId xmlns:a16="http://schemas.microsoft.com/office/drawing/2014/main" id="{628CF1BE-836A-4D83-AD92-3942BD8C9151}"/>
              </a:ext>
            </a:extLst>
          </p:cNvPr>
          <p:cNvSpPr txBox="1"/>
          <p:nvPr/>
        </p:nvSpPr>
        <p:spPr>
          <a:xfrm>
            <a:off x="7334945" y="6593964"/>
            <a:ext cx="1701551" cy="288032"/>
          </a:xfrm>
          <a:prstGeom prst="rect">
            <a:avLst/>
          </a:prstGeom>
          <a:noFill/>
          <a:ln>
            <a:noFill/>
          </a:ln>
        </p:spPr>
        <p:txBody>
          <a:bodyPr lIns="91425" tIns="45700" rIns="91425" bIns="45700" anchor="ctr" anchorCtr="0">
            <a:noAutofit/>
          </a:bodyPr>
          <a:lstStyle/>
          <a:p>
            <a:pPr algn="r">
              <a:buSzPct val="25000"/>
            </a:pPr>
            <a:r>
              <a:rPr lang="en-GB" sz="1100" dirty="0">
                <a:solidFill>
                  <a:srgbClr val="2D2D2D"/>
                </a:solidFill>
                <a:latin typeface="Century Gothic" panose="020B0502020202020204" pitchFamily="34" charset="0"/>
                <a:ea typeface="Lato"/>
                <a:cs typeface="Lato"/>
                <a:sym typeface="Lato"/>
              </a:rPr>
              <a:t> </a:t>
            </a:r>
            <a:r>
              <a:rPr lang="en-GB" sz="1000" dirty="0">
                <a:solidFill>
                  <a:srgbClr val="2D2D2D"/>
                </a:solidFill>
                <a:latin typeface="Century Gothic" panose="020B0502020202020204" pitchFamily="34" charset="0"/>
                <a:ea typeface="Lato"/>
                <a:cs typeface="Lato"/>
                <a:sym typeface="Lato"/>
              </a:rPr>
              <a:t>©VotesforSchools2020</a:t>
            </a:r>
          </a:p>
        </p:txBody>
      </p:sp>
      <p:sp>
        <p:nvSpPr>
          <p:cNvPr id="12" name="Shape 227">
            <a:extLst>
              <a:ext uri="{FF2B5EF4-FFF2-40B4-BE49-F238E27FC236}">
                <a16:creationId xmlns:a16="http://schemas.microsoft.com/office/drawing/2014/main" id="{E59BD588-884E-474A-B0EB-CE66320AD6CE}"/>
              </a:ext>
            </a:extLst>
          </p:cNvPr>
          <p:cNvSpPr txBox="1"/>
          <p:nvPr/>
        </p:nvSpPr>
        <p:spPr>
          <a:xfrm>
            <a:off x="809733" y="286011"/>
            <a:ext cx="6401087" cy="538609"/>
          </a:xfrm>
          <a:prstGeom prst="rect">
            <a:avLst/>
          </a:prstGeom>
          <a:noFill/>
          <a:ln>
            <a:noFill/>
          </a:ln>
        </p:spPr>
        <p:txBody>
          <a:bodyPr lIns="91425" tIns="45700" rIns="91425" bIns="45700" anchor="t" anchorCtr="0">
            <a:noAutofit/>
          </a:bodyPr>
          <a:lstStyle/>
          <a:p>
            <a:pPr lvl="0">
              <a:buSzPct val="25000"/>
            </a:pPr>
            <a:r>
              <a:rPr lang="en-GB" sz="2400" b="1" dirty="0">
                <a:latin typeface="Helvetica Neue" panose="02000503000000020004"/>
                <a:ea typeface="Lato"/>
                <a:cs typeface="Lato"/>
                <a:sym typeface="Lato"/>
              </a:rPr>
              <a:t>Completing your reflection journal:</a:t>
            </a:r>
          </a:p>
          <a:p>
            <a:pPr lvl="0" algn="ctr">
              <a:buSzPct val="25000"/>
            </a:pPr>
            <a:endParaRPr lang="en-GB" sz="4400" b="1" dirty="0">
              <a:latin typeface="Century Gothic" panose="020B0502020202020204" pitchFamily="34" charset="0"/>
              <a:ea typeface="Lato"/>
              <a:cs typeface="Lato"/>
              <a:sym typeface="Lato"/>
            </a:endParaRPr>
          </a:p>
        </p:txBody>
      </p:sp>
      <p:sp>
        <p:nvSpPr>
          <p:cNvPr id="7" name="Shape 88">
            <a:extLst>
              <a:ext uri="{FF2B5EF4-FFF2-40B4-BE49-F238E27FC236}">
                <a16:creationId xmlns:a16="http://schemas.microsoft.com/office/drawing/2014/main" id="{14ED400D-E141-E24D-8586-6452A42022FD}"/>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pic>
        <p:nvPicPr>
          <p:cNvPr id="8" name="Picture 2" descr="Image result for wow careers">
            <a:extLst>
              <a:ext uri="{FF2B5EF4-FFF2-40B4-BE49-F238E27FC236}">
                <a16:creationId xmlns:a16="http://schemas.microsoft.com/office/drawing/2014/main" id="{58B4FCBA-72FA-124E-A513-CBE378104B9D}"/>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091979" y="213327"/>
            <a:ext cx="827395" cy="662039"/>
          </a:xfrm>
          <a:prstGeom prst="rect">
            <a:avLst/>
          </a:prstGeom>
          <a:noFill/>
          <a:extLst>
            <a:ext uri="{909E8E84-426E-40DD-AFC4-6F175D3DCCD1}">
              <a14:hiddenFill xmlns:a14="http://schemas.microsoft.com/office/drawing/2010/main">
                <a:solidFill>
                  <a:srgbClr val="FFFFFF"/>
                </a:solidFill>
              </a14:hiddenFill>
            </a:ext>
          </a:extLst>
        </p:spPr>
      </p:pic>
      <p:sp>
        <p:nvSpPr>
          <p:cNvPr id="15" name="Pentagon 20">
            <a:extLst>
              <a:ext uri="{FF2B5EF4-FFF2-40B4-BE49-F238E27FC236}">
                <a16:creationId xmlns:a16="http://schemas.microsoft.com/office/drawing/2014/main" id="{4DB15422-3EAB-439F-9EE3-5A87980E1E78}"/>
              </a:ext>
            </a:extLst>
          </p:cNvPr>
          <p:cNvSpPr/>
          <p:nvPr/>
        </p:nvSpPr>
        <p:spPr>
          <a:xfrm>
            <a:off x="37913" y="156341"/>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9</a:t>
            </a:r>
          </a:p>
        </p:txBody>
      </p:sp>
      <p:sp>
        <p:nvSpPr>
          <p:cNvPr id="16" name="Shape 102">
            <a:extLst>
              <a:ext uri="{FF2B5EF4-FFF2-40B4-BE49-F238E27FC236}">
                <a16:creationId xmlns:a16="http://schemas.microsoft.com/office/drawing/2014/main" id="{9FE5E42E-696D-4F4C-A72F-9C939255C582}"/>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sp>
        <p:nvSpPr>
          <p:cNvPr id="17" name="Rectangle: Rounded Corners 33">
            <a:extLst>
              <a:ext uri="{FF2B5EF4-FFF2-40B4-BE49-F238E27FC236}">
                <a16:creationId xmlns:a16="http://schemas.microsoft.com/office/drawing/2014/main" id="{6ABD82D3-C1D0-4EE4-B366-F9BF93CFDFC6}"/>
              </a:ext>
            </a:extLst>
          </p:cNvPr>
          <p:cNvSpPr/>
          <p:nvPr/>
        </p:nvSpPr>
        <p:spPr>
          <a:xfrm>
            <a:off x="3406391" y="3091939"/>
            <a:ext cx="4963966" cy="1332028"/>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Return your journal to school and discuss your thoughts with your teacher.  Do you have any further questions.  </a:t>
            </a:r>
          </a:p>
        </p:txBody>
      </p:sp>
      <p:sp>
        <p:nvSpPr>
          <p:cNvPr id="18" name="Rectangle: Rounded Corners 33">
            <a:extLst>
              <a:ext uri="{FF2B5EF4-FFF2-40B4-BE49-F238E27FC236}">
                <a16:creationId xmlns:a16="http://schemas.microsoft.com/office/drawing/2014/main" id="{FD95CD04-F0CC-43AC-83EE-98C2BB391ACB}"/>
              </a:ext>
            </a:extLst>
          </p:cNvPr>
          <p:cNvSpPr/>
          <p:nvPr/>
        </p:nvSpPr>
        <p:spPr>
          <a:xfrm>
            <a:off x="3406391" y="1151398"/>
            <a:ext cx="4963966" cy="1332028"/>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Complete your journal open and honestly to reflect your thoughts and feelings on a career in Podiatry.  </a:t>
            </a:r>
          </a:p>
        </p:txBody>
      </p:sp>
      <p:sp>
        <p:nvSpPr>
          <p:cNvPr id="19" name="Rectangle: Rounded Corners 33">
            <a:extLst>
              <a:ext uri="{FF2B5EF4-FFF2-40B4-BE49-F238E27FC236}">
                <a16:creationId xmlns:a16="http://schemas.microsoft.com/office/drawing/2014/main" id="{C15C9AD6-6720-4C07-978A-B2D23366E348}"/>
              </a:ext>
            </a:extLst>
          </p:cNvPr>
          <p:cNvSpPr/>
          <p:nvPr/>
        </p:nvSpPr>
        <p:spPr>
          <a:xfrm>
            <a:off x="3406391" y="5032480"/>
            <a:ext cx="4963966" cy="1332028"/>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Complete the survey monkey using the link below to give us your thoughts on the topic.  Thank you. </a:t>
            </a:r>
          </a:p>
          <a:p>
            <a:pPr algn="ctr"/>
            <a:r>
              <a:rPr lang="en-GB" sz="1600" dirty="0">
                <a:hlinkClick r:id="rId4"/>
              </a:rPr>
              <a:t>https://www.surveymonkey.co.uk/r/wow-podiatry</a:t>
            </a: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 </a:t>
            </a:r>
          </a:p>
        </p:txBody>
      </p:sp>
      <p:pic>
        <p:nvPicPr>
          <p:cNvPr id="2" name="Picture 1">
            <a:extLst>
              <a:ext uri="{FF2B5EF4-FFF2-40B4-BE49-F238E27FC236}">
                <a16:creationId xmlns:a16="http://schemas.microsoft.com/office/drawing/2014/main" id="{900D3E9F-D2D5-47DA-9B37-C3237CF1AC8E}"/>
              </a:ext>
            </a:extLst>
          </p:cNvPr>
          <p:cNvPicPr>
            <a:picLocks noChangeAspect="1"/>
          </p:cNvPicPr>
          <p:nvPr/>
        </p:nvPicPr>
        <p:blipFill>
          <a:blip r:embed="rId5"/>
          <a:stretch>
            <a:fillRect/>
          </a:stretch>
        </p:blipFill>
        <p:spPr>
          <a:xfrm>
            <a:off x="365055" y="2143465"/>
            <a:ext cx="2836959" cy="3322153"/>
          </a:xfrm>
          <a:prstGeom prst="rect">
            <a:avLst/>
          </a:prstGeom>
        </p:spPr>
      </p:pic>
    </p:spTree>
    <p:extLst>
      <p:ext uri="{BB962C8B-B14F-4D97-AF65-F5344CB8AC3E}">
        <p14:creationId xmlns:p14="http://schemas.microsoft.com/office/powerpoint/2010/main" val="2030599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hape 88">
            <a:extLst>
              <a:ext uri="{FF2B5EF4-FFF2-40B4-BE49-F238E27FC236}">
                <a16:creationId xmlns:a16="http://schemas.microsoft.com/office/drawing/2014/main" id="{DFC4F377-3C42-4E11-9042-1992A272341A}"/>
              </a:ext>
            </a:extLst>
          </p:cNvPr>
          <p:cNvSpPr/>
          <p:nvPr/>
        </p:nvSpPr>
        <p:spPr>
          <a:xfrm>
            <a:off x="107504" y="11663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dirty="0">
              <a:solidFill>
                <a:schemeClr val="lt1"/>
              </a:solidFill>
              <a:latin typeface="Century Gothic" panose="020B0502020202020204" pitchFamily="34" charset="0"/>
              <a:ea typeface="Calibri"/>
              <a:cs typeface="Calibri"/>
              <a:sym typeface="Calibri"/>
            </a:endParaRPr>
          </a:p>
        </p:txBody>
      </p:sp>
      <p:sp>
        <p:nvSpPr>
          <p:cNvPr id="5" name="Rectangle 4">
            <a:extLst>
              <a:ext uri="{FF2B5EF4-FFF2-40B4-BE49-F238E27FC236}">
                <a16:creationId xmlns:a16="http://schemas.microsoft.com/office/drawing/2014/main" id="{C6F83758-BF03-4C87-A167-2C9615863AA5}"/>
              </a:ext>
            </a:extLst>
          </p:cNvPr>
          <p:cNvSpPr/>
          <p:nvPr/>
        </p:nvSpPr>
        <p:spPr>
          <a:xfrm>
            <a:off x="501447" y="444823"/>
            <a:ext cx="8326633" cy="523220"/>
          </a:xfrm>
          <a:prstGeom prst="rect">
            <a:avLst/>
          </a:prstGeom>
        </p:spPr>
        <p:txBody>
          <a:bodyPr wrap="square">
            <a:spAutoFit/>
          </a:bodyPr>
          <a:lstStyle/>
          <a:p>
            <a:pPr>
              <a:buSzPct val="25000"/>
            </a:pPr>
            <a:r>
              <a:rPr lang="en-GB" sz="2800" b="1" dirty="0">
                <a:latin typeface="Century Gothic" panose="020B0502020202020204" pitchFamily="34" charset="0"/>
                <a:ea typeface="Lato"/>
                <a:cs typeface="Lato"/>
                <a:sym typeface="Lato"/>
              </a:rPr>
              <a:t>Further information and support:</a:t>
            </a:r>
          </a:p>
        </p:txBody>
      </p:sp>
      <p:pic>
        <p:nvPicPr>
          <p:cNvPr id="9" name="Picture 8">
            <a:extLst>
              <a:ext uri="{FF2B5EF4-FFF2-40B4-BE49-F238E27FC236}">
                <a16:creationId xmlns:a16="http://schemas.microsoft.com/office/drawing/2014/main" id="{21520D94-9EBA-4A4E-9BA1-7E759A9CE73C}"/>
              </a:ext>
            </a:extLst>
          </p:cNvPr>
          <p:cNvPicPr>
            <a:picLocks noChangeAspect="1"/>
          </p:cNvPicPr>
          <p:nvPr/>
        </p:nvPicPr>
        <p:blipFill>
          <a:blip r:embed="rId3"/>
          <a:stretch>
            <a:fillRect/>
          </a:stretch>
        </p:blipFill>
        <p:spPr>
          <a:xfrm>
            <a:off x="8050531" y="303521"/>
            <a:ext cx="829128" cy="664522"/>
          </a:xfrm>
          <a:prstGeom prst="rect">
            <a:avLst/>
          </a:prstGeom>
        </p:spPr>
      </p:pic>
      <p:sp>
        <p:nvSpPr>
          <p:cNvPr id="10" name="Shape 102">
            <a:extLst>
              <a:ext uri="{FF2B5EF4-FFF2-40B4-BE49-F238E27FC236}">
                <a16:creationId xmlns:a16="http://schemas.microsoft.com/office/drawing/2014/main" id="{45FB9BB0-CEC0-4F46-92CE-C8DA1F9C95DB}"/>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graphicFrame>
        <p:nvGraphicFramePr>
          <p:cNvPr id="11" name="Table 10">
            <a:extLst>
              <a:ext uri="{FF2B5EF4-FFF2-40B4-BE49-F238E27FC236}">
                <a16:creationId xmlns:a16="http://schemas.microsoft.com/office/drawing/2014/main" id="{6FB6D306-202E-4102-B32D-CB3C4851E688}"/>
              </a:ext>
            </a:extLst>
          </p:cNvPr>
          <p:cNvGraphicFramePr>
            <a:graphicFrameLocks noGrp="1"/>
          </p:cNvGraphicFramePr>
          <p:nvPr>
            <p:extLst>
              <p:ext uri="{D42A27DB-BD31-4B8C-83A1-F6EECF244321}">
                <p14:modId xmlns:p14="http://schemas.microsoft.com/office/powerpoint/2010/main" val="1505339437"/>
              </p:ext>
            </p:extLst>
          </p:nvPr>
        </p:nvGraphicFramePr>
        <p:xfrm>
          <a:off x="243116" y="1154205"/>
          <a:ext cx="8606307" cy="5091238"/>
        </p:xfrm>
        <a:graphic>
          <a:graphicData uri="http://schemas.openxmlformats.org/drawingml/2006/table">
            <a:tbl>
              <a:tblPr firstRow="1" bandRow="1">
                <a:tableStyleId>{5C22544A-7EE6-4342-B048-85BDC9FD1C3A}</a:tableStyleId>
              </a:tblPr>
              <a:tblGrid>
                <a:gridCol w="2888724">
                  <a:extLst>
                    <a:ext uri="{9D8B030D-6E8A-4147-A177-3AD203B41FA5}">
                      <a16:colId xmlns:a16="http://schemas.microsoft.com/office/drawing/2014/main" val="3539760417"/>
                    </a:ext>
                  </a:extLst>
                </a:gridCol>
                <a:gridCol w="3096344">
                  <a:extLst>
                    <a:ext uri="{9D8B030D-6E8A-4147-A177-3AD203B41FA5}">
                      <a16:colId xmlns:a16="http://schemas.microsoft.com/office/drawing/2014/main" val="4015464139"/>
                    </a:ext>
                  </a:extLst>
                </a:gridCol>
                <a:gridCol w="2621239">
                  <a:extLst>
                    <a:ext uri="{9D8B030D-6E8A-4147-A177-3AD203B41FA5}">
                      <a16:colId xmlns:a16="http://schemas.microsoft.com/office/drawing/2014/main" val="3254348653"/>
                    </a:ext>
                  </a:extLst>
                </a:gridCol>
              </a:tblGrid>
              <a:tr h="385928">
                <a:tc gridSpan="3">
                  <a:txBody>
                    <a:bodyPr/>
                    <a:lstStyle/>
                    <a:p>
                      <a:pPr algn="ctr"/>
                      <a:r>
                        <a:rPr lang="en-GB" sz="2000" dirty="0">
                          <a:latin typeface="Helvetica Neue"/>
                        </a:rPr>
                        <a:t>Useful links:</a:t>
                      </a:r>
                    </a:p>
                  </a:txBody>
                  <a:tcPr anchor="ctr">
                    <a:solidFill>
                      <a:srgbClr val="F8D0D0"/>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250458036"/>
                  </a:ext>
                </a:extLst>
              </a:tr>
              <a:tr h="32655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latin typeface="+mn-lt"/>
                          <a:cs typeface="Century Gothic"/>
                        </a:rPr>
                        <a:t>Qualifications and training:</a:t>
                      </a:r>
                    </a:p>
                  </a:txBody>
                  <a:tcPr anchor="ctr">
                    <a:solidFill>
                      <a:srgbClr val="F8D0D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solidFill>
                            <a:schemeClr val="tx1"/>
                          </a:solidFill>
                          <a:latin typeface="+mn-lt"/>
                        </a:rPr>
                        <a:t>Apprenticeships:</a:t>
                      </a:r>
                    </a:p>
                  </a:txBody>
                  <a:tcPr anchor="ctr">
                    <a:solidFill>
                      <a:srgbClr val="F8D0D0"/>
                    </a:solidFill>
                  </a:tcPr>
                </a:tc>
                <a:tc>
                  <a:txBody>
                    <a:bodyPr/>
                    <a:lstStyle/>
                    <a:p>
                      <a:pPr algn="ctr"/>
                      <a:r>
                        <a:rPr lang="en-GB" sz="1600" b="1" dirty="0">
                          <a:latin typeface="+mn-lt"/>
                        </a:rPr>
                        <a:t>Other support:</a:t>
                      </a:r>
                    </a:p>
                  </a:txBody>
                  <a:tcPr anchor="ctr">
                    <a:solidFill>
                      <a:srgbClr val="F8D0D0"/>
                    </a:solidFill>
                  </a:tcPr>
                </a:tc>
                <a:extLst>
                  <a:ext uri="{0D108BD9-81ED-4DB2-BD59-A6C34878D82A}">
                    <a16:rowId xmlns:a16="http://schemas.microsoft.com/office/drawing/2014/main" val="935616365"/>
                  </a:ext>
                </a:extLst>
              </a:tr>
              <a:tr h="4359718">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200" i="0" dirty="0">
                          <a:latin typeface="+mn-lt"/>
                          <a:hlinkClick r:id="rId4"/>
                        </a:rPr>
                        <a:t>https://www.healthcareers.nhs.uk/explore-roles/allied-health-professionals/roles-allied-health-professions/podiatrist</a:t>
                      </a:r>
                      <a:endParaRPr lang="en-GB" sz="1200" i="0" dirty="0">
                        <a:latin typeface="+mn-lt"/>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200" b="0" i="0" dirty="0">
                        <a:latin typeface="+mn-lt"/>
                      </a:endParaRPr>
                    </a:p>
                    <a:p>
                      <a:pPr algn="ctr"/>
                      <a:r>
                        <a:rPr lang="en-GB" sz="1200" i="0" dirty="0">
                          <a:latin typeface="+mn-lt"/>
                          <a:hlinkClick r:id="rId5"/>
                        </a:rPr>
                        <a:t>https://www.healthcareers.nhs.uk/career-planning/study-and-training</a:t>
                      </a:r>
                      <a:endParaRPr lang="en-GB" sz="1200" i="0" dirty="0">
                        <a:latin typeface="+mn-lt"/>
                      </a:endParaRPr>
                    </a:p>
                    <a:p>
                      <a:pPr algn="ctr"/>
                      <a:endParaRPr lang="en-GB" sz="1200" i="0" dirty="0">
                        <a:latin typeface="+mn-lt"/>
                        <a:cs typeface="Helvetica Neue"/>
                      </a:endParaRPr>
                    </a:p>
                    <a:p>
                      <a:pPr algn="ctr"/>
                      <a:r>
                        <a:rPr lang="en-US" sz="1200" i="0" u="sng" kern="1200" dirty="0">
                          <a:solidFill>
                            <a:schemeClr val="dk1"/>
                          </a:solidFill>
                          <a:latin typeface="+mn-lt"/>
                          <a:ea typeface="+mn-ea"/>
                          <a:cs typeface="Helvetica Neue"/>
                          <a:hlinkClick r:id="rId6"/>
                        </a:rPr>
                        <a:t>https://www.healthcareers.nhs.uk/explore-roles/allied-health-professionals </a:t>
                      </a:r>
                      <a:endParaRPr lang="en-US" sz="1200" i="0" u="sng" kern="1200" dirty="0">
                        <a:solidFill>
                          <a:schemeClr val="dk1"/>
                        </a:solidFill>
                        <a:latin typeface="+mn-lt"/>
                        <a:ea typeface="+mn-ea"/>
                        <a:cs typeface="Helvetica Neue"/>
                      </a:endParaRPr>
                    </a:p>
                    <a:p>
                      <a:pPr algn="ctr"/>
                      <a:endParaRPr lang="en-GB" sz="1200" i="0" u="sng" dirty="0">
                        <a:latin typeface="+mn-lt"/>
                        <a:cs typeface="Helvetica Neue"/>
                      </a:endParaRPr>
                    </a:p>
                    <a:p>
                      <a:pPr algn="ctr"/>
                      <a:r>
                        <a:rPr lang="en-GB" sz="1200" b="1" i="0" u="none" dirty="0">
                          <a:latin typeface="+mn-lt"/>
                          <a:cs typeface="Century Gothic"/>
                        </a:rPr>
                        <a:t>Allied Health Profession careers:</a:t>
                      </a:r>
                    </a:p>
                    <a:p>
                      <a:pPr algn="ctr"/>
                      <a:r>
                        <a:rPr lang="en-US" sz="1200" b="0" i="0" u="sng" kern="1200" dirty="0">
                          <a:solidFill>
                            <a:schemeClr val="dk1"/>
                          </a:solidFill>
                          <a:effectLst/>
                          <a:latin typeface="+mn-lt"/>
                          <a:ea typeface="+mn-ea"/>
                          <a:cs typeface="+mn-cs"/>
                          <a:hlinkClick r:id="rId7"/>
                        </a:rPr>
                        <a:t>https://iseethedifference.co.uk/podiatry/</a:t>
                      </a:r>
                      <a:r>
                        <a:rPr lang="en-US" sz="1200" b="0" i="0" kern="1200" dirty="0">
                          <a:solidFill>
                            <a:schemeClr val="dk1"/>
                          </a:solidFill>
                          <a:effectLst/>
                          <a:latin typeface="+mn-lt"/>
                          <a:ea typeface="+mn-ea"/>
                          <a:cs typeface="+mn-cs"/>
                        </a:rPr>
                        <a:t> </a:t>
                      </a:r>
                    </a:p>
                    <a:p>
                      <a:pPr algn="ctr"/>
                      <a:endParaRPr lang="en-GB" sz="1200" b="1" i="0" u="sng" dirty="0">
                        <a:latin typeface="+mn-lt"/>
                        <a:cs typeface="Century Gothic"/>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en-GB" sz="1200" b="1" i="0" dirty="0">
                          <a:solidFill>
                            <a:schemeClr val="tx1"/>
                          </a:solidFill>
                          <a:latin typeface="+mn-lt"/>
                        </a:rPr>
                        <a:t>Careers in Podiatry:</a:t>
                      </a:r>
                    </a:p>
                    <a:p>
                      <a:pPr marL="0" marR="0" lvl="0" indent="0" algn="ctr" defTabSz="457200" rtl="0" eaLnBrk="1" fontAlgn="auto" latinLnBrk="0" hangingPunct="1">
                        <a:lnSpc>
                          <a:spcPct val="100000"/>
                        </a:lnSpc>
                        <a:spcBef>
                          <a:spcPts val="0"/>
                        </a:spcBef>
                        <a:spcAft>
                          <a:spcPts val="0"/>
                        </a:spcAft>
                        <a:buClrTx/>
                        <a:buSzTx/>
                        <a:buFontTx/>
                        <a:buNone/>
                        <a:tabLst/>
                        <a:defRPr/>
                      </a:pPr>
                      <a:r>
                        <a:rPr lang="en-GB" sz="1200" i="0" dirty="0">
                          <a:latin typeface="+mn-lt"/>
                          <a:hlinkClick r:id="rId8"/>
                        </a:rPr>
                        <a:t>https://www.careersinpodiatry.com/</a:t>
                      </a:r>
                      <a:endParaRPr lang="en-GB" sz="1200" i="0" dirty="0">
                        <a:solidFill>
                          <a:schemeClr val="tx1"/>
                        </a:solidFill>
                        <a:latin typeface="+mn-lt"/>
                      </a:endParaRPr>
                    </a:p>
                    <a:p>
                      <a:pPr algn="ctr"/>
                      <a:endParaRPr lang="en-GB" sz="1200" b="1" i="0" u="sng" dirty="0">
                        <a:latin typeface="+mn-lt"/>
                        <a:cs typeface="Century Gothic"/>
                      </a:endParaRPr>
                    </a:p>
                    <a:p>
                      <a:pPr marL="0" marR="0" indent="0" algn="ctr" defTabSz="457200" rtl="0" eaLnBrk="1" fontAlgn="auto" latinLnBrk="0" hangingPunct="1">
                        <a:lnSpc>
                          <a:spcPct val="100000"/>
                        </a:lnSpc>
                        <a:spcBef>
                          <a:spcPts val="0"/>
                        </a:spcBef>
                        <a:spcAft>
                          <a:spcPts val="0"/>
                        </a:spcAft>
                        <a:buClrTx/>
                        <a:buSzTx/>
                        <a:buFontTx/>
                        <a:buNone/>
                        <a:tabLst/>
                        <a:defRPr/>
                      </a:pPr>
                      <a:r>
                        <a:rPr lang="en-GB" sz="1200" b="1" i="0" dirty="0">
                          <a:latin typeface="+mn-lt"/>
                          <a:cs typeface="Century Gothic"/>
                        </a:rPr>
                        <a:t>UCAS website</a:t>
                      </a:r>
                    </a:p>
                    <a:p>
                      <a:pPr marL="0" marR="0" indent="0" algn="ctr" defTabSz="457200" rtl="0" eaLnBrk="1" fontAlgn="auto" latinLnBrk="0" hangingPunct="1">
                        <a:lnSpc>
                          <a:spcPct val="100000"/>
                        </a:lnSpc>
                        <a:spcBef>
                          <a:spcPts val="0"/>
                        </a:spcBef>
                        <a:spcAft>
                          <a:spcPts val="0"/>
                        </a:spcAft>
                        <a:buClrTx/>
                        <a:buSzTx/>
                        <a:buFontTx/>
                        <a:buNone/>
                        <a:tabLst/>
                        <a:defRPr/>
                      </a:pPr>
                      <a:r>
                        <a:rPr lang="en-GB" sz="1200" i="0" dirty="0">
                          <a:latin typeface="+mn-lt"/>
                          <a:hlinkClick r:id="rId9"/>
                        </a:rPr>
                        <a:t>https://www.ucas.com/careers-advice</a:t>
                      </a:r>
                      <a:endParaRPr lang="en-GB" sz="1200" b="1" i="0" dirty="0">
                        <a:latin typeface="+mn-lt"/>
                        <a:cs typeface="Century Gothic"/>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200" b="1" i="0" u="sng" dirty="0">
                        <a:solidFill>
                          <a:schemeClr val="tx1"/>
                        </a:solidFill>
                        <a:latin typeface="+mn-lt"/>
                        <a:hlinkClick r:id="rId10">
                          <a:extLst>
                            <a:ext uri="{A12FA001-AC4F-418D-AE19-62706E023703}">
                              <ahyp:hlinkClr xmlns:ahyp="http://schemas.microsoft.com/office/drawing/2018/hyperlinkcolor" val="tx"/>
                            </a:ext>
                          </a:extLst>
                        </a:hlinkClick>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lang="en-GB" sz="1200" b="0" i="0" u="none" dirty="0">
                        <a:latin typeface="+mn-lt"/>
                        <a:cs typeface="Century Gothic"/>
                      </a:endParaRPr>
                    </a:p>
                  </a:txBody>
                  <a:tcPr>
                    <a:solidFill>
                      <a:srgbClr val="F8D0D0"/>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i="0" u="sng" dirty="0">
                          <a:latin typeface="+mn-lt"/>
                          <a:hlinkClick r:id="rId11"/>
                        </a:rPr>
                        <a:t>https://www.jobs.nhs.uk/xi/search_vacancy/?action=search&amp;keyword=Apprentice</a:t>
                      </a:r>
                      <a:endParaRPr lang="en-US" sz="1200" i="0" u="sng" dirty="0">
                        <a:latin typeface="+mn-lt"/>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200" i="0" u="sng" dirty="0">
                        <a:latin typeface="+mn-lt"/>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i="0" u="sng" dirty="0">
                          <a:solidFill>
                            <a:srgbClr val="0000FF"/>
                          </a:solidFill>
                          <a:latin typeface="+mn-lt"/>
                          <a:hlinkClick r:id="rId10">
                            <a:extLst>
                              <a:ext uri="{A12FA001-AC4F-418D-AE19-62706E023703}">
                                <ahyp:hlinkClr xmlns:ahyp="http://schemas.microsoft.com/office/drawing/2018/hyperlinkcolor" val="tx"/>
                              </a:ext>
                            </a:extLst>
                          </a:hlinkClick>
                        </a:rPr>
                        <a:t>https://www.healthcareers.nhs.uk/career-planning/study-and-training/apprenticeships-traineeships-and-cadet-schemes</a:t>
                      </a:r>
                      <a:r>
                        <a:rPr lang="en-US" sz="1200" i="0" dirty="0">
                          <a:latin typeface="+mn-lt"/>
                        </a:rPr>
                        <a:t> </a:t>
                      </a:r>
                      <a:endParaRPr lang="en-US" sz="1200" i="0" dirty="0">
                        <a:solidFill>
                          <a:schemeClr val="tx1"/>
                        </a:solidFill>
                        <a:latin typeface="+mn-lt"/>
                        <a:ea typeface="Helvetica Neue" panose="02000503000000020004" pitchFamily="2" charset="0"/>
                        <a:cs typeface="Helvetica Neue" panose="02000503000000020004" pitchFamily="2"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lang="en-US" sz="1200" i="0" dirty="0">
                        <a:solidFill>
                          <a:schemeClr val="tx1"/>
                        </a:solidFill>
                        <a:latin typeface="+mn-lt"/>
                        <a:ea typeface="Helvetica Neue" panose="02000503000000020004" pitchFamily="2" charset="0"/>
                        <a:cs typeface="Helvetica Neue" panose="02000503000000020004" pitchFamily="2"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en-GB" sz="1200" b="1" i="0" dirty="0">
                          <a:solidFill>
                            <a:schemeClr val="tx1"/>
                          </a:solidFill>
                          <a:latin typeface="+mn-lt"/>
                        </a:rPr>
                        <a:t>The City and Guilds qualifications and apprenticeships:</a:t>
                      </a:r>
                    </a:p>
                    <a:p>
                      <a:pPr marL="0" marR="0" lvl="0" indent="0" algn="ctr" defTabSz="457200" rtl="0" eaLnBrk="1" fontAlgn="auto" latinLnBrk="0" hangingPunct="1">
                        <a:lnSpc>
                          <a:spcPct val="100000"/>
                        </a:lnSpc>
                        <a:spcBef>
                          <a:spcPts val="0"/>
                        </a:spcBef>
                        <a:spcAft>
                          <a:spcPts val="0"/>
                        </a:spcAft>
                        <a:buClrTx/>
                        <a:buSzTx/>
                        <a:buFontTx/>
                        <a:buNone/>
                        <a:tabLst/>
                        <a:defRPr/>
                      </a:pPr>
                      <a:r>
                        <a:rPr lang="en-GB" sz="1200" i="0" dirty="0">
                          <a:latin typeface="+mn-lt"/>
                          <a:hlinkClick r:id="rId12"/>
                        </a:rPr>
                        <a:t>https://www.cityandguilds.com/apprenticeships</a:t>
                      </a:r>
                      <a:endParaRPr lang="en-GB" sz="1200" i="0" dirty="0">
                        <a:latin typeface="+mn-lt"/>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lang="en-GB" sz="1200" i="0" dirty="0">
                        <a:solidFill>
                          <a:schemeClr val="tx1"/>
                        </a:solidFill>
                        <a:latin typeface="+mn-lt"/>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en-GB" sz="1200" b="1" i="0" dirty="0">
                          <a:solidFill>
                            <a:schemeClr val="tx1"/>
                          </a:solidFill>
                          <a:latin typeface="+mn-lt"/>
                        </a:rPr>
                        <a:t>Apprenticeship advice:</a:t>
                      </a:r>
                    </a:p>
                    <a:p>
                      <a:pPr marL="0" marR="0" lvl="0" indent="0" algn="ctr" defTabSz="457200" rtl="0" eaLnBrk="1" fontAlgn="auto" latinLnBrk="0" hangingPunct="1">
                        <a:lnSpc>
                          <a:spcPct val="100000"/>
                        </a:lnSpc>
                        <a:spcBef>
                          <a:spcPts val="0"/>
                        </a:spcBef>
                        <a:spcAft>
                          <a:spcPts val="0"/>
                        </a:spcAft>
                        <a:buClrTx/>
                        <a:buSzTx/>
                        <a:buFontTx/>
                        <a:buNone/>
                        <a:tabLst/>
                        <a:defRPr/>
                      </a:pPr>
                      <a:r>
                        <a:rPr lang="en-GB" sz="1200" i="0" dirty="0">
                          <a:latin typeface="+mn-lt"/>
                          <a:hlinkClick r:id="rId13"/>
                        </a:rPr>
                        <a:t>https://www.gov.uk/topic/further-education-skills/apprenticeships</a:t>
                      </a:r>
                      <a:endParaRPr lang="en-GB" sz="1200" i="0" dirty="0">
                        <a:latin typeface="+mn-lt"/>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lang="en-GB" sz="1200" i="0" dirty="0">
                        <a:solidFill>
                          <a:schemeClr val="tx1"/>
                        </a:solidFill>
                        <a:latin typeface="+mn-lt"/>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lang="en-GB" sz="1200" i="0" dirty="0">
                        <a:solidFill>
                          <a:schemeClr val="tx1"/>
                        </a:solidFill>
                        <a:latin typeface="+mn-lt"/>
                      </a:endParaRPr>
                    </a:p>
                  </a:txBody>
                  <a:tcPr>
                    <a:solidFill>
                      <a:srgbClr val="F8D0D0"/>
                    </a:solidFill>
                  </a:tcPr>
                </a:tc>
                <a:tc>
                  <a:txBody>
                    <a:bodyPr/>
                    <a:lstStyle/>
                    <a:p>
                      <a:pPr algn="ctr"/>
                      <a:endParaRPr lang="en-GB" sz="1200" i="0" dirty="0">
                        <a:latin typeface="+mn-lt"/>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en-GB" sz="1200" b="1" i="0" dirty="0">
                          <a:latin typeface="+mn-lt"/>
                          <a:cs typeface="Century Gothic"/>
                        </a:rPr>
                        <a:t>Health Careers Work Experience Toolkit:</a:t>
                      </a:r>
                    </a:p>
                    <a:p>
                      <a:pPr marL="0" marR="0" lvl="0" indent="0" algn="ctr" defTabSz="457200" rtl="0" eaLnBrk="1" fontAlgn="auto" latinLnBrk="0" hangingPunct="1">
                        <a:lnSpc>
                          <a:spcPct val="100000"/>
                        </a:lnSpc>
                        <a:spcBef>
                          <a:spcPts val="0"/>
                        </a:spcBef>
                        <a:spcAft>
                          <a:spcPts val="0"/>
                        </a:spcAft>
                        <a:buClrTx/>
                        <a:buSzTx/>
                        <a:buFontTx/>
                        <a:buNone/>
                        <a:tabLst/>
                        <a:defRPr/>
                      </a:pPr>
                      <a:r>
                        <a:rPr lang="en-GB" sz="1200" b="0" i="0" u="none" kern="1200" dirty="0">
                          <a:solidFill>
                            <a:schemeClr val="dk1"/>
                          </a:solidFill>
                          <a:effectLst/>
                          <a:latin typeface="+mn-lt"/>
                          <a:ea typeface="+mn-ea"/>
                          <a:cs typeface="+mn-cs"/>
                          <a:hlinkClick r:id="rId14"/>
                        </a:rPr>
                        <a:t>https://www.healthcareers.nhs.uk/sites/default/files/documents/workexpTeachersGuide%5Bfinal%5D%20%282%29.pdf</a:t>
                      </a:r>
                      <a:endParaRPr lang="en-GB" sz="1200" b="0" i="0" u="none" kern="1200" dirty="0">
                        <a:solidFill>
                          <a:schemeClr val="dk1"/>
                        </a:solidFill>
                        <a:effectLst/>
                        <a:latin typeface="+mn-lt"/>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lang="en-GB" sz="1200" b="0" i="0" u="none" kern="1200" dirty="0">
                        <a:solidFill>
                          <a:schemeClr val="dk1"/>
                        </a:solidFill>
                        <a:effectLst/>
                        <a:latin typeface="+mn-lt"/>
                        <a:ea typeface="+mn-ea"/>
                        <a:cs typeface="+mn-cs"/>
                      </a:endParaRPr>
                    </a:p>
                    <a:p>
                      <a:pPr algn="ctr"/>
                      <a:r>
                        <a:rPr lang="en-GB" sz="1200" b="1" i="0" u="none" dirty="0">
                          <a:latin typeface="+mn-lt"/>
                          <a:cs typeface="Century Gothic"/>
                        </a:rPr>
                        <a:t>BBC Bitesize is also a good source of information:</a:t>
                      </a:r>
                    </a:p>
                    <a:p>
                      <a:pPr algn="ctr"/>
                      <a:r>
                        <a:rPr lang="en-GB" sz="1200" i="0" dirty="0">
                          <a:latin typeface="+mn-lt"/>
                          <a:hlinkClick r:id="rId15"/>
                        </a:rPr>
                        <a:t>https://www.bbc.co.uk/bitesize/careers</a:t>
                      </a:r>
                      <a:endParaRPr lang="en-GB" sz="1200" i="0" dirty="0">
                        <a:latin typeface="+mn-lt"/>
                      </a:endParaRPr>
                    </a:p>
                    <a:p>
                      <a:pPr algn="ctr"/>
                      <a:endParaRPr lang="en-GB" sz="1200" i="0" dirty="0">
                        <a:latin typeface="+mn-lt"/>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en-GB" sz="1200" b="1" i="0" dirty="0">
                          <a:solidFill>
                            <a:schemeClr val="tx1"/>
                          </a:solidFill>
                          <a:latin typeface="+mn-lt"/>
                        </a:rPr>
                        <a:t>The National Careers Service:</a:t>
                      </a:r>
                    </a:p>
                    <a:p>
                      <a:pPr marL="0" marR="0" lvl="0" indent="0" algn="ctr" defTabSz="457200" rtl="0" eaLnBrk="1" fontAlgn="auto" latinLnBrk="0" hangingPunct="1">
                        <a:lnSpc>
                          <a:spcPct val="100000"/>
                        </a:lnSpc>
                        <a:spcBef>
                          <a:spcPts val="0"/>
                        </a:spcBef>
                        <a:spcAft>
                          <a:spcPts val="0"/>
                        </a:spcAft>
                        <a:buClrTx/>
                        <a:buSzTx/>
                        <a:buFontTx/>
                        <a:buNone/>
                        <a:tabLst/>
                        <a:defRPr/>
                      </a:pPr>
                      <a:r>
                        <a:rPr lang="en-GB" sz="1200" i="0" dirty="0">
                          <a:latin typeface="+mn-lt"/>
                          <a:hlinkClick r:id="rId16"/>
                        </a:rPr>
                        <a:t>https://nationalcareers.service.gov.uk/</a:t>
                      </a:r>
                      <a:endParaRPr lang="en-GB" sz="1200" i="0" dirty="0">
                        <a:latin typeface="+mn-lt"/>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lang="en-GB" sz="1200" i="0" dirty="0">
                        <a:solidFill>
                          <a:schemeClr val="tx1"/>
                        </a:solidFill>
                        <a:latin typeface="+mn-lt"/>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en-GB" sz="1200" b="1" i="0" dirty="0">
                          <a:solidFill>
                            <a:schemeClr val="tx1"/>
                          </a:solidFill>
                          <a:latin typeface="+mn-lt"/>
                        </a:rPr>
                        <a:t>Step into the NHS Resources:</a:t>
                      </a:r>
                    </a:p>
                    <a:p>
                      <a:pPr marL="0" marR="0" lvl="0" indent="0" algn="ctr" defTabSz="457200" rtl="0" eaLnBrk="1" fontAlgn="auto" latinLnBrk="0" hangingPunct="1">
                        <a:lnSpc>
                          <a:spcPct val="100000"/>
                        </a:lnSpc>
                        <a:spcBef>
                          <a:spcPts val="0"/>
                        </a:spcBef>
                        <a:spcAft>
                          <a:spcPts val="0"/>
                        </a:spcAft>
                        <a:buClrTx/>
                        <a:buSzTx/>
                        <a:buFontTx/>
                        <a:buNone/>
                        <a:tabLst/>
                        <a:defRPr/>
                      </a:pPr>
                      <a:r>
                        <a:rPr lang="en-GB" sz="1200" i="0" dirty="0">
                          <a:latin typeface="+mn-lt"/>
                          <a:hlinkClick r:id="rId17"/>
                        </a:rPr>
                        <a:t>https://www.stepintothenhs.nhs.uk/</a:t>
                      </a:r>
                      <a:endParaRPr lang="en-GB" sz="1200" i="0" dirty="0">
                        <a:latin typeface="+mn-lt"/>
                      </a:endParaRPr>
                    </a:p>
                    <a:p>
                      <a:pPr algn="ctr"/>
                      <a:endParaRPr lang="en-GB" sz="1200" i="0" dirty="0">
                        <a:latin typeface="+mn-lt"/>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en-GB" sz="1200" b="1" i="0" kern="1200" dirty="0">
                          <a:solidFill>
                            <a:schemeClr val="dk1"/>
                          </a:solidFill>
                          <a:effectLst/>
                          <a:latin typeface="+mn-lt"/>
                          <a:ea typeface="+mn-ea"/>
                          <a:cs typeface="+mn-cs"/>
                        </a:rPr>
                        <a:t>Virtual Reality, A Day in the Life of an AHP:</a:t>
                      </a:r>
                    </a:p>
                    <a:p>
                      <a:pPr marL="0" marR="0" lvl="0" indent="0" algn="ctr" defTabSz="457200" rtl="0" eaLnBrk="1" fontAlgn="auto" latinLnBrk="0" hangingPunct="1">
                        <a:lnSpc>
                          <a:spcPct val="100000"/>
                        </a:lnSpc>
                        <a:spcBef>
                          <a:spcPts val="0"/>
                        </a:spcBef>
                        <a:spcAft>
                          <a:spcPts val="0"/>
                        </a:spcAft>
                        <a:buClrTx/>
                        <a:buSzTx/>
                        <a:buFontTx/>
                        <a:buNone/>
                        <a:tabLst/>
                        <a:defRPr/>
                      </a:pPr>
                      <a:r>
                        <a:rPr lang="en-GB" sz="1200" b="0" i="0" kern="1200" dirty="0">
                          <a:solidFill>
                            <a:schemeClr val="dk1"/>
                          </a:solidFill>
                          <a:effectLst/>
                          <a:latin typeface="+mn-lt"/>
                          <a:ea typeface="+mn-ea"/>
                          <a:cs typeface="+mn-cs"/>
                        </a:rPr>
                        <a:t> </a:t>
                      </a:r>
                      <a:r>
                        <a:rPr lang="en-GB" sz="1200" b="0" i="0" kern="1200" dirty="0">
                          <a:solidFill>
                            <a:schemeClr val="dk1"/>
                          </a:solidFill>
                          <a:effectLst/>
                          <a:latin typeface="+mn-lt"/>
                          <a:ea typeface="+mn-ea"/>
                          <a:cs typeface="+mn-cs"/>
                          <a:hlinkClick r:id="rId18"/>
                        </a:rPr>
                        <a:t>https://hee-vr360.azurewebsites.net/</a:t>
                      </a:r>
                      <a:endParaRPr lang="en-GB" sz="1200" i="0" dirty="0">
                        <a:latin typeface="+mn-lt"/>
                      </a:endParaRPr>
                    </a:p>
                  </a:txBody>
                  <a:tcPr>
                    <a:solidFill>
                      <a:srgbClr val="F8D0D0"/>
                    </a:solidFill>
                  </a:tcPr>
                </a:tc>
                <a:extLst>
                  <a:ext uri="{0D108BD9-81ED-4DB2-BD59-A6C34878D82A}">
                    <a16:rowId xmlns:a16="http://schemas.microsoft.com/office/drawing/2014/main" val="2116682161"/>
                  </a:ext>
                </a:extLst>
              </a:tr>
            </a:tbl>
          </a:graphicData>
        </a:graphic>
      </p:graphicFrame>
    </p:spTree>
    <p:extLst>
      <p:ext uri="{BB962C8B-B14F-4D97-AF65-F5344CB8AC3E}">
        <p14:creationId xmlns:p14="http://schemas.microsoft.com/office/powerpoint/2010/main" val="16097663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descr="Image result for wow careers">
            <a:extLst>
              <a:ext uri="{FF2B5EF4-FFF2-40B4-BE49-F238E27FC236}">
                <a16:creationId xmlns:a16="http://schemas.microsoft.com/office/drawing/2014/main" id="{A39FCC6F-6C22-4790-9670-B99374443397}"/>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091979" y="213327"/>
            <a:ext cx="827395" cy="662039"/>
          </a:xfrm>
          <a:prstGeom prst="rect">
            <a:avLst/>
          </a:prstGeom>
          <a:noFill/>
          <a:extLst>
            <a:ext uri="{909E8E84-426E-40DD-AFC4-6F175D3DCCD1}">
              <a14:hiddenFill xmlns:a14="http://schemas.microsoft.com/office/drawing/2010/main">
                <a:solidFill>
                  <a:srgbClr val="FFFFFF"/>
                </a:solidFill>
              </a14:hiddenFill>
            </a:ext>
          </a:extLst>
        </p:spPr>
      </p:pic>
      <p:sp>
        <p:nvSpPr>
          <p:cNvPr id="8" name="Shape 114">
            <a:extLst>
              <a:ext uri="{FF2B5EF4-FFF2-40B4-BE49-F238E27FC236}">
                <a16:creationId xmlns:a16="http://schemas.microsoft.com/office/drawing/2014/main" id="{8806C1FF-7E28-42E7-9523-CB2C7C9A51A9}"/>
              </a:ext>
            </a:extLst>
          </p:cNvPr>
          <p:cNvSpPr/>
          <p:nvPr/>
        </p:nvSpPr>
        <p:spPr>
          <a:xfrm>
            <a:off x="768897" y="172872"/>
            <a:ext cx="7759105" cy="538608"/>
          </a:xfrm>
          <a:prstGeom prst="rect">
            <a:avLst/>
          </a:prstGeom>
          <a:noFill/>
          <a:ln>
            <a:noFill/>
          </a:ln>
        </p:spPr>
        <p:txBody>
          <a:bodyPr lIns="91425" tIns="45700" rIns="91425" bIns="45700" anchor="t" anchorCtr="0">
            <a:noAutofit/>
          </a:bodyPr>
          <a:lstStyle/>
          <a:p>
            <a:pPr>
              <a:buSzPct val="25000"/>
            </a:pPr>
            <a:endParaRPr lang="en-GB" sz="28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15" name="Shape 114">
            <a:extLst>
              <a:ext uri="{FF2B5EF4-FFF2-40B4-BE49-F238E27FC236}">
                <a16:creationId xmlns:a16="http://schemas.microsoft.com/office/drawing/2014/main" id="{AC98DBA0-58D7-423A-A505-78A2F55BBA58}"/>
              </a:ext>
            </a:extLst>
          </p:cNvPr>
          <p:cNvSpPr/>
          <p:nvPr/>
        </p:nvSpPr>
        <p:spPr>
          <a:xfrm>
            <a:off x="796576" y="181055"/>
            <a:ext cx="7759105" cy="538608"/>
          </a:xfrm>
          <a:prstGeom prst="rect">
            <a:avLst/>
          </a:prstGeom>
          <a:noFill/>
          <a:ln>
            <a:noFill/>
          </a:ln>
        </p:spPr>
        <p:txBody>
          <a:bodyPr lIns="91425" tIns="45700" rIns="91425" bIns="45700" anchor="t" anchorCtr="0">
            <a:noAutofit/>
          </a:bodyPr>
          <a:lstStyle/>
          <a:p>
            <a:pPr>
              <a:buSzPct val="25000"/>
            </a:pPr>
            <a:endParaRPr lang="en-GB" sz="28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31" name="Shape 102">
            <a:extLst>
              <a:ext uri="{FF2B5EF4-FFF2-40B4-BE49-F238E27FC236}">
                <a16:creationId xmlns:a16="http://schemas.microsoft.com/office/drawing/2014/main" id="{AAA1CDBA-BA86-4C79-A3DF-F9EF5E171521}"/>
              </a:ext>
            </a:extLst>
          </p:cNvPr>
          <p:cNvSpPr txBox="1"/>
          <p:nvPr/>
        </p:nvSpPr>
        <p:spPr>
          <a:xfrm>
            <a:off x="7334945" y="6593964"/>
            <a:ext cx="1701551" cy="288032"/>
          </a:xfrm>
          <a:prstGeom prst="rect">
            <a:avLst/>
          </a:prstGeom>
          <a:noFill/>
          <a:ln>
            <a:noFill/>
          </a:ln>
        </p:spPr>
        <p:txBody>
          <a:bodyPr lIns="91425" tIns="45700" rIns="91425" bIns="45700" anchor="ctr" anchorCtr="0">
            <a:noAutofit/>
          </a:bodyPr>
          <a:lstStyle/>
          <a:p>
            <a:pPr algn="r">
              <a:buSzPct val="25000"/>
            </a:pPr>
            <a:r>
              <a:rPr lang="en-GB" sz="1100" dirty="0">
                <a:solidFill>
                  <a:srgbClr val="2D2D2D"/>
                </a:solidFill>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solidFill>
                  <a:srgbClr val="2D2D2D"/>
                </a:solidFill>
                <a:latin typeface="Helvetica Neue" panose="02000503000000020004" pitchFamily="2" charset="0"/>
                <a:ea typeface="Helvetica Neue" panose="02000503000000020004" pitchFamily="2" charset="0"/>
                <a:cs typeface="Helvetica Neue" panose="02000503000000020004" pitchFamily="2" charset="0"/>
                <a:sym typeface="Lato"/>
              </a:rPr>
              <a:t>©VotesforSchools2020</a:t>
            </a:r>
          </a:p>
        </p:txBody>
      </p:sp>
      <p:sp>
        <p:nvSpPr>
          <p:cNvPr id="29" name="Shape 114">
            <a:extLst>
              <a:ext uri="{FF2B5EF4-FFF2-40B4-BE49-F238E27FC236}">
                <a16:creationId xmlns:a16="http://schemas.microsoft.com/office/drawing/2014/main" id="{320CE8B6-3700-AC41-BDB8-785348655E54}"/>
              </a:ext>
            </a:extLst>
          </p:cNvPr>
          <p:cNvSpPr/>
          <p:nvPr/>
        </p:nvSpPr>
        <p:spPr>
          <a:xfrm>
            <a:off x="796574" y="208607"/>
            <a:ext cx="8001569" cy="538608"/>
          </a:xfrm>
          <a:prstGeom prst="rect">
            <a:avLst/>
          </a:prstGeom>
          <a:noFill/>
          <a:ln>
            <a:noFill/>
          </a:ln>
        </p:spPr>
        <p:txBody>
          <a:bodyPr lIns="91425" tIns="45700" rIns="91425" bIns="45700" anchor="t" anchorCtr="0">
            <a:noAutofit/>
          </a:bodyPr>
          <a:lstStyle/>
          <a:p>
            <a:pPr>
              <a:buSzPct val="25000"/>
            </a:pPr>
            <a:r>
              <a:rPr lang="en-GB" sz="2400" b="1" dirty="0">
                <a:latin typeface="Helvetica Neue" panose="02000503000000020004" pitchFamily="2" charset="0"/>
                <a:ea typeface="Helvetica Neue" panose="02000503000000020004" pitchFamily="2" charset="0"/>
                <a:cs typeface="Helvetica Neue" panose="02000503000000020004" pitchFamily="2" charset="0"/>
                <a:sym typeface="Lato"/>
              </a:rPr>
              <a:t>Starter quiz</a:t>
            </a:r>
          </a:p>
        </p:txBody>
      </p:sp>
      <p:sp>
        <p:nvSpPr>
          <p:cNvPr id="27" name="Cloud 26">
            <a:extLst>
              <a:ext uri="{FF2B5EF4-FFF2-40B4-BE49-F238E27FC236}">
                <a16:creationId xmlns:a16="http://schemas.microsoft.com/office/drawing/2014/main" id="{721C0108-1D92-3040-A830-7E23360CE664}"/>
              </a:ext>
            </a:extLst>
          </p:cNvPr>
          <p:cNvSpPr/>
          <p:nvPr/>
        </p:nvSpPr>
        <p:spPr>
          <a:xfrm>
            <a:off x="260400" y="787473"/>
            <a:ext cx="5370720" cy="2140291"/>
          </a:xfrm>
          <a:prstGeom prst="cloud">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Starter quiz (2 mins)</a:t>
            </a:r>
          </a:p>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Which of these statements is true or false? Move through the power point to find out and reveal the details.  </a:t>
            </a:r>
          </a:p>
        </p:txBody>
      </p:sp>
      <p:sp>
        <p:nvSpPr>
          <p:cNvPr id="16" name="Shape 88">
            <a:extLst>
              <a:ext uri="{FF2B5EF4-FFF2-40B4-BE49-F238E27FC236}">
                <a16:creationId xmlns:a16="http://schemas.microsoft.com/office/drawing/2014/main" id="{37841430-C7A2-4421-8B88-08F7ED18B6B1}"/>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17" name="Pentagon 20">
            <a:extLst>
              <a:ext uri="{FF2B5EF4-FFF2-40B4-BE49-F238E27FC236}">
                <a16:creationId xmlns:a16="http://schemas.microsoft.com/office/drawing/2014/main" id="{C594BE3D-0457-469E-95A0-205B67D4900D}"/>
              </a:ext>
            </a:extLst>
          </p:cNvPr>
          <p:cNvSpPr/>
          <p:nvPr/>
        </p:nvSpPr>
        <p:spPr>
          <a:xfrm>
            <a:off x="37913" y="156341"/>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1</a:t>
            </a:r>
          </a:p>
        </p:txBody>
      </p:sp>
      <p:sp>
        <p:nvSpPr>
          <p:cNvPr id="22" name="Rectangle: Rounded Corners 33">
            <a:extLst>
              <a:ext uri="{FF2B5EF4-FFF2-40B4-BE49-F238E27FC236}">
                <a16:creationId xmlns:a16="http://schemas.microsoft.com/office/drawing/2014/main" id="{62A38EF5-3C20-481A-A038-03944FDA70F8}"/>
              </a:ext>
            </a:extLst>
          </p:cNvPr>
          <p:cNvSpPr/>
          <p:nvPr/>
        </p:nvSpPr>
        <p:spPr>
          <a:xfrm>
            <a:off x="445080" y="3381477"/>
            <a:ext cx="2147591" cy="1176422"/>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base"/>
            <a:r>
              <a:rPr lang="en-GB" sz="1600" b="1" dirty="0">
                <a:solidFill>
                  <a:schemeClr val="tx1"/>
                </a:solidFill>
                <a:latin typeface="Helvetica Neue" panose="02000503000000020004"/>
              </a:rPr>
              <a:t>Ingrowing toenails go away on their own</a:t>
            </a:r>
          </a:p>
        </p:txBody>
      </p:sp>
      <p:sp>
        <p:nvSpPr>
          <p:cNvPr id="23" name="Rectangle: Rounded Corners 33">
            <a:extLst>
              <a:ext uri="{FF2B5EF4-FFF2-40B4-BE49-F238E27FC236}">
                <a16:creationId xmlns:a16="http://schemas.microsoft.com/office/drawing/2014/main" id="{658A121A-8AFA-4BBA-8AC7-70032BEC7E63}"/>
              </a:ext>
            </a:extLst>
          </p:cNvPr>
          <p:cNvSpPr/>
          <p:nvPr/>
        </p:nvSpPr>
        <p:spPr>
          <a:xfrm>
            <a:off x="3457520" y="3381477"/>
            <a:ext cx="2147591" cy="1176422"/>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base"/>
            <a:r>
              <a:rPr lang="en-GB" sz="1600" b="1" dirty="0">
                <a:solidFill>
                  <a:schemeClr val="tx1"/>
                </a:solidFill>
                <a:latin typeface="Helvetica Neue" panose="02000503000000020004"/>
              </a:rPr>
              <a:t>A Podiatrist is more qualified than a chiropodist</a:t>
            </a:r>
          </a:p>
        </p:txBody>
      </p:sp>
      <p:sp>
        <p:nvSpPr>
          <p:cNvPr id="24" name="Rectangle: Rounded Corners 33">
            <a:extLst>
              <a:ext uri="{FF2B5EF4-FFF2-40B4-BE49-F238E27FC236}">
                <a16:creationId xmlns:a16="http://schemas.microsoft.com/office/drawing/2014/main" id="{43035663-75AD-415A-9028-28E31824F92B}"/>
              </a:ext>
            </a:extLst>
          </p:cNvPr>
          <p:cNvSpPr/>
          <p:nvPr/>
        </p:nvSpPr>
        <p:spPr>
          <a:xfrm>
            <a:off x="6469960" y="3381476"/>
            <a:ext cx="2147591" cy="1176422"/>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base"/>
            <a:r>
              <a:rPr lang="en-GB" sz="1600" b="1">
                <a:solidFill>
                  <a:schemeClr val="tx1"/>
                </a:solidFill>
                <a:latin typeface="Helvetica Neue" panose="02000503000000020004"/>
              </a:rPr>
              <a:t>Putting the right cream on your feet can help dry skin</a:t>
            </a:r>
          </a:p>
        </p:txBody>
      </p:sp>
      <p:sp>
        <p:nvSpPr>
          <p:cNvPr id="20" name="Rectangle: Rounded Corners 33">
            <a:extLst>
              <a:ext uri="{FF2B5EF4-FFF2-40B4-BE49-F238E27FC236}">
                <a16:creationId xmlns:a16="http://schemas.microsoft.com/office/drawing/2014/main" id="{51E4CBDC-3CF2-43FB-809E-60F623C039F4}"/>
              </a:ext>
            </a:extLst>
          </p:cNvPr>
          <p:cNvSpPr/>
          <p:nvPr/>
        </p:nvSpPr>
        <p:spPr>
          <a:xfrm>
            <a:off x="417401" y="5059135"/>
            <a:ext cx="2147591" cy="1176422"/>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base"/>
            <a:r>
              <a:rPr lang="en-GB" sz="1600" b="1">
                <a:solidFill>
                  <a:schemeClr val="tx1"/>
                </a:solidFill>
                <a:latin typeface="Helvetica Neue" panose="02000503000000020004"/>
              </a:rPr>
              <a:t>Wearing suitable shoes can make your feet feel better</a:t>
            </a:r>
          </a:p>
        </p:txBody>
      </p:sp>
      <p:sp>
        <p:nvSpPr>
          <p:cNvPr id="21" name="Rectangle: Rounded Corners 33">
            <a:extLst>
              <a:ext uri="{FF2B5EF4-FFF2-40B4-BE49-F238E27FC236}">
                <a16:creationId xmlns:a16="http://schemas.microsoft.com/office/drawing/2014/main" id="{D076900F-06C9-48A7-BA8D-4F92F551DF28}"/>
              </a:ext>
            </a:extLst>
          </p:cNvPr>
          <p:cNvSpPr/>
          <p:nvPr/>
        </p:nvSpPr>
        <p:spPr>
          <a:xfrm>
            <a:off x="3457521" y="5059135"/>
            <a:ext cx="2147591" cy="1176422"/>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base"/>
            <a:r>
              <a:rPr lang="en-GB" sz="1600" b="1">
                <a:solidFill>
                  <a:schemeClr val="tx1"/>
                </a:solidFill>
                <a:latin typeface="Helvetica Neue" panose="02000503000000020004"/>
              </a:rPr>
              <a:t>People with diabetes can't feel their feet</a:t>
            </a:r>
          </a:p>
        </p:txBody>
      </p:sp>
      <p:sp>
        <p:nvSpPr>
          <p:cNvPr id="28" name="Rectangle: Rounded Corners 33">
            <a:extLst>
              <a:ext uri="{FF2B5EF4-FFF2-40B4-BE49-F238E27FC236}">
                <a16:creationId xmlns:a16="http://schemas.microsoft.com/office/drawing/2014/main" id="{BE521759-61B1-4AB9-831E-3E6BEA5E9BB4}"/>
              </a:ext>
            </a:extLst>
          </p:cNvPr>
          <p:cNvSpPr/>
          <p:nvPr/>
        </p:nvSpPr>
        <p:spPr>
          <a:xfrm>
            <a:off x="6497642" y="5059135"/>
            <a:ext cx="2147591" cy="1176422"/>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base"/>
            <a:r>
              <a:rPr lang="en-GB" sz="1600" b="1">
                <a:solidFill>
                  <a:schemeClr val="tx1"/>
                </a:solidFill>
                <a:latin typeface="Helvetica Neue" panose="02000503000000020004"/>
              </a:rPr>
              <a:t>Your feet are a very important part of your body</a:t>
            </a:r>
          </a:p>
        </p:txBody>
      </p:sp>
      <p:sp>
        <p:nvSpPr>
          <p:cNvPr id="30" name="Rectangle: Rounded Corners 33">
            <a:extLst>
              <a:ext uri="{FF2B5EF4-FFF2-40B4-BE49-F238E27FC236}">
                <a16:creationId xmlns:a16="http://schemas.microsoft.com/office/drawing/2014/main" id="{F9D9C5EA-C1BE-49CE-9734-2F24FB439BC4}"/>
              </a:ext>
            </a:extLst>
          </p:cNvPr>
          <p:cNvSpPr/>
          <p:nvPr/>
        </p:nvSpPr>
        <p:spPr>
          <a:xfrm>
            <a:off x="6469960" y="1703819"/>
            <a:ext cx="2147591" cy="1176422"/>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base"/>
            <a:r>
              <a:rPr lang="en-GB" sz="1600" b="1">
                <a:solidFill>
                  <a:schemeClr val="tx1"/>
                </a:solidFill>
                <a:latin typeface="Helvetica Neue" panose="02000503000000020004"/>
              </a:rPr>
              <a:t>People with diabetes can’t cut their own toenails</a:t>
            </a:r>
          </a:p>
        </p:txBody>
      </p:sp>
      <p:sp>
        <p:nvSpPr>
          <p:cNvPr id="40" name="Rectangle: Rounded Corners 33">
            <a:extLst>
              <a:ext uri="{FF2B5EF4-FFF2-40B4-BE49-F238E27FC236}">
                <a16:creationId xmlns:a16="http://schemas.microsoft.com/office/drawing/2014/main" id="{92DA7538-C4C0-4E2B-996C-4A12A0DE705E}"/>
              </a:ext>
            </a:extLst>
          </p:cNvPr>
          <p:cNvSpPr/>
          <p:nvPr/>
        </p:nvSpPr>
        <p:spPr>
          <a:xfrm>
            <a:off x="443409" y="5061075"/>
            <a:ext cx="2147590" cy="1176422"/>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base"/>
            <a:r>
              <a:rPr lang="en-GB" sz="1600" b="1" dirty="0">
                <a:solidFill>
                  <a:schemeClr val="tx1"/>
                </a:solidFill>
                <a:latin typeface="Helvetica Neue" panose="02000503000000020004"/>
              </a:rPr>
              <a:t>TRUE</a:t>
            </a:r>
          </a:p>
        </p:txBody>
      </p:sp>
      <p:sp>
        <p:nvSpPr>
          <p:cNvPr id="41" name="Rectangle: Rounded Corners 33">
            <a:extLst>
              <a:ext uri="{FF2B5EF4-FFF2-40B4-BE49-F238E27FC236}">
                <a16:creationId xmlns:a16="http://schemas.microsoft.com/office/drawing/2014/main" id="{8F439ABF-08AC-4B00-B9AF-E9BF49C7EFA0}"/>
              </a:ext>
            </a:extLst>
          </p:cNvPr>
          <p:cNvSpPr/>
          <p:nvPr/>
        </p:nvSpPr>
        <p:spPr>
          <a:xfrm>
            <a:off x="6497643" y="5059135"/>
            <a:ext cx="2147590" cy="1176422"/>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base"/>
            <a:r>
              <a:rPr lang="en-GB" sz="1600" b="1" dirty="0">
                <a:solidFill>
                  <a:schemeClr val="tx1"/>
                </a:solidFill>
                <a:latin typeface="Helvetica Neue" panose="02000503000000020004"/>
              </a:rPr>
              <a:t>TRUE</a:t>
            </a:r>
          </a:p>
        </p:txBody>
      </p:sp>
      <p:sp>
        <p:nvSpPr>
          <p:cNvPr id="42" name="Rectangle: Rounded Corners 33">
            <a:extLst>
              <a:ext uri="{FF2B5EF4-FFF2-40B4-BE49-F238E27FC236}">
                <a16:creationId xmlns:a16="http://schemas.microsoft.com/office/drawing/2014/main" id="{109ECEEF-6EBD-485B-AA56-B254F1A293BF}"/>
              </a:ext>
            </a:extLst>
          </p:cNvPr>
          <p:cNvSpPr/>
          <p:nvPr/>
        </p:nvSpPr>
        <p:spPr>
          <a:xfrm>
            <a:off x="6478470" y="3384643"/>
            <a:ext cx="2147590" cy="1176422"/>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base"/>
            <a:r>
              <a:rPr lang="en-GB" sz="1600" b="1" dirty="0">
                <a:solidFill>
                  <a:schemeClr val="tx1"/>
                </a:solidFill>
                <a:latin typeface="Helvetica Neue" panose="02000503000000020004"/>
              </a:rPr>
              <a:t>TRUE</a:t>
            </a:r>
          </a:p>
        </p:txBody>
      </p:sp>
      <p:sp>
        <p:nvSpPr>
          <p:cNvPr id="43" name="Rectangle: Rounded Corners 33">
            <a:extLst>
              <a:ext uri="{FF2B5EF4-FFF2-40B4-BE49-F238E27FC236}">
                <a16:creationId xmlns:a16="http://schemas.microsoft.com/office/drawing/2014/main" id="{2EAED67C-2838-4284-89C1-3C0186543403}"/>
              </a:ext>
            </a:extLst>
          </p:cNvPr>
          <p:cNvSpPr/>
          <p:nvPr/>
        </p:nvSpPr>
        <p:spPr>
          <a:xfrm>
            <a:off x="3449011" y="3377865"/>
            <a:ext cx="2147590" cy="1176422"/>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base"/>
            <a:r>
              <a:rPr lang="en-GB" sz="1600" b="1" dirty="0">
                <a:solidFill>
                  <a:schemeClr val="tx1"/>
                </a:solidFill>
                <a:latin typeface="Helvetica Neue" panose="02000503000000020004"/>
              </a:rPr>
              <a:t>TRUE</a:t>
            </a:r>
          </a:p>
        </p:txBody>
      </p:sp>
      <p:sp>
        <p:nvSpPr>
          <p:cNvPr id="44" name="Rectangle: Rounded Corners 33">
            <a:extLst>
              <a:ext uri="{FF2B5EF4-FFF2-40B4-BE49-F238E27FC236}">
                <a16:creationId xmlns:a16="http://schemas.microsoft.com/office/drawing/2014/main" id="{2FC5EDFC-B989-47AC-BBB9-7D8C7BDA2482}"/>
              </a:ext>
            </a:extLst>
          </p:cNvPr>
          <p:cNvSpPr/>
          <p:nvPr/>
        </p:nvSpPr>
        <p:spPr>
          <a:xfrm>
            <a:off x="6469961" y="1703819"/>
            <a:ext cx="2147590" cy="1176422"/>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base"/>
            <a:r>
              <a:rPr lang="en-GB" sz="1600" b="1" dirty="0">
                <a:solidFill>
                  <a:schemeClr val="tx1"/>
                </a:solidFill>
                <a:latin typeface="Helvetica Neue" panose="02000503000000020004"/>
              </a:rPr>
              <a:t>FALSE</a:t>
            </a:r>
          </a:p>
        </p:txBody>
      </p:sp>
      <p:sp>
        <p:nvSpPr>
          <p:cNvPr id="45" name="Rectangle: Rounded Corners 33">
            <a:extLst>
              <a:ext uri="{FF2B5EF4-FFF2-40B4-BE49-F238E27FC236}">
                <a16:creationId xmlns:a16="http://schemas.microsoft.com/office/drawing/2014/main" id="{B3CFBD5B-9208-422D-BD8D-E927664F585B}"/>
              </a:ext>
            </a:extLst>
          </p:cNvPr>
          <p:cNvSpPr/>
          <p:nvPr/>
        </p:nvSpPr>
        <p:spPr>
          <a:xfrm>
            <a:off x="453590" y="3376074"/>
            <a:ext cx="2147590" cy="1176422"/>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base"/>
            <a:r>
              <a:rPr lang="en-GB" sz="1600" b="1" dirty="0">
                <a:solidFill>
                  <a:schemeClr val="tx1"/>
                </a:solidFill>
                <a:latin typeface="Helvetica Neue" panose="02000503000000020004"/>
              </a:rPr>
              <a:t>FALSE</a:t>
            </a:r>
          </a:p>
        </p:txBody>
      </p:sp>
      <p:sp>
        <p:nvSpPr>
          <p:cNvPr id="46" name="Rectangle: Rounded Corners 33">
            <a:extLst>
              <a:ext uri="{FF2B5EF4-FFF2-40B4-BE49-F238E27FC236}">
                <a16:creationId xmlns:a16="http://schemas.microsoft.com/office/drawing/2014/main" id="{B84EF4C4-FDE7-4F2F-AB25-9EB22C098AB2}"/>
              </a:ext>
            </a:extLst>
          </p:cNvPr>
          <p:cNvSpPr/>
          <p:nvPr/>
        </p:nvSpPr>
        <p:spPr>
          <a:xfrm>
            <a:off x="3457869" y="5059135"/>
            <a:ext cx="2147590" cy="1176422"/>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fontAlgn="base"/>
            <a:r>
              <a:rPr lang="en-GB" sz="1600" b="1" dirty="0">
                <a:solidFill>
                  <a:schemeClr val="tx1"/>
                </a:solidFill>
                <a:latin typeface="Helvetica Neue" panose="02000503000000020004"/>
              </a:rPr>
              <a:t>FALSE</a:t>
            </a:r>
          </a:p>
        </p:txBody>
      </p:sp>
      <p:sp>
        <p:nvSpPr>
          <p:cNvPr id="34" name="Rectangle: Rounded Corners 33">
            <a:extLst>
              <a:ext uri="{FF2B5EF4-FFF2-40B4-BE49-F238E27FC236}">
                <a16:creationId xmlns:a16="http://schemas.microsoft.com/office/drawing/2014/main" id="{603C7DFD-73C5-4A6E-B681-39B9C3BF21C4}"/>
              </a:ext>
            </a:extLst>
          </p:cNvPr>
          <p:cNvSpPr/>
          <p:nvPr/>
        </p:nvSpPr>
        <p:spPr>
          <a:xfrm>
            <a:off x="3403833" y="3385231"/>
            <a:ext cx="2201278" cy="1176422"/>
          </a:xfrm>
          <a:prstGeom prst="roundRect">
            <a:avLst/>
          </a:prstGeom>
          <a:solidFill>
            <a:schemeClr val="bg1">
              <a:lumMod val="85000"/>
            </a:schemeClr>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100" dirty="0">
                <a:solidFill>
                  <a:schemeClr val="tx1"/>
                </a:solidFill>
                <a:latin typeface="Helvetica Neue" panose="02000503000000020004"/>
              </a:rPr>
              <a:t>The title “Podiatrist” replaced “Chiropodist” in the 1990s. You must complete a three-year university course in podiatric medicine to become a qualified Podiatrist.</a:t>
            </a:r>
            <a:endParaRPr lang="en-US" sz="1100" dirty="0">
              <a:solidFill>
                <a:schemeClr val="tx1"/>
              </a:solidFill>
              <a:latin typeface="Helvetica Neue" panose="02000503000000020004"/>
              <a:ea typeface="Helvetica Neue" panose="02000503000000020004" pitchFamily="2" charset="0"/>
              <a:cs typeface="Helvetica Neue" panose="02000503000000020004" pitchFamily="2" charset="0"/>
            </a:endParaRPr>
          </a:p>
        </p:txBody>
      </p:sp>
      <p:sp>
        <p:nvSpPr>
          <p:cNvPr id="33" name="Rectangle: Rounded Corners 33">
            <a:extLst>
              <a:ext uri="{FF2B5EF4-FFF2-40B4-BE49-F238E27FC236}">
                <a16:creationId xmlns:a16="http://schemas.microsoft.com/office/drawing/2014/main" id="{F7CDFB9A-A77C-4A94-8151-3F245ECCCFC4}"/>
              </a:ext>
            </a:extLst>
          </p:cNvPr>
          <p:cNvSpPr/>
          <p:nvPr/>
        </p:nvSpPr>
        <p:spPr>
          <a:xfrm>
            <a:off x="399902" y="3377877"/>
            <a:ext cx="2201278" cy="1176422"/>
          </a:xfrm>
          <a:prstGeom prst="roundRect">
            <a:avLst/>
          </a:prstGeom>
          <a:solidFill>
            <a:schemeClr val="bg1">
              <a:lumMod val="85000"/>
            </a:schemeClr>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100" dirty="0">
                <a:solidFill>
                  <a:schemeClr val="tx1"/>
                </a:solidFill>
                <a:latin typeface="Helvetica Neue" panose="02000503000000020004"/>
              </a:rPr>
              <a:t>Our nails are a form of protection for the ends of our toes which can sometimes grow into the skin due to a poor nail cutting technique or repeated use of inappropriate footwear. </a:t>
            </a:r>
            <a:endParaRPr lang="en-US" sz="1100" dirty="0">
              <a:solidFill>
                <a:schemeClr val="tx1"/>
              </a:solidFill>
              <a:latin typeface="Helvetica Neue" panose="02000503000000020004"/>
              <a:ea typeface="Helvetica Neue" panose="02000503000000020004" pitchFamily="2" charset="0"/>
              <a:cs typeface="Helvetica Neue" panose="02000503000000020004" pitchFamily="2" charset="0"/>
            </a:endParaRPr>
          </a:p>
        </p:txBody>
      </p:sp>
      <p:sp>
        <p:nvSpPr>
          <p:cNvPr id="36" name="Rectangle: Rounded Corners 33">
            <a:extLst>
              <a:ext uri="{FF2B5EF4-FFF2-40B4-BE49-F238E27FC236}">
                <a16:creationId xmlns:a16="http://schemas.microsoft.com/office/drawing/2014/main" id="{16CF69B4-629C-47A3-85BC-D7D5E5A0E43E}"/>
              </a:ext>
            </a:extLst>
          </p:cNvPr>
          <p:cNvSpPr/>
          <p:nvPr/>
        </p:nvSpPr>
        <p:spPr>
          <a:xfrm>
            <a:off x="399902" y="5050858"/>
            <a:ext cx="2201278" cy="1176422"/>
          </a:xfrm>
          <a:prstGeom prst="roundRect">
            <a:avLst/>
          </a:prstGeom>
          <a:solidFill>
            <a:schemeClr val="bg1">
              <a:lumMod val="85000"/>
            </a:schemeClr>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100" dirty="0">
                <a:solidFill>
                  <a:schemeClr val="tx1"/>
                </a:solidFill>
                <a:latin typeface="Helvetica Neue" panose="02000503000000020004"/>
              </a:rPr>
              <a:t>It is very important to wear shoes which fit your feet comfortably - you might benefit from getting your feet measured next time you are shoe shopping.</a:t>
            </a:r>
            <a:endParaRPr lang="en-US" sz="1100" dirty="0">
              <a:solidFill>
                <a:schemeClr val="tx1"/>
              </a:solidFill>
              <a:latin typeface="Helvetica Neue" panose="02000503000000020004"/>
              <a:ea typeface="Helvetica Neue" panose="02000503000000020004" pitchFamily="2" charset="0"/>
              <a:cs typeface="Helvetica Neue" panose="02000503000000020004" pitchFamily="2" charset="0"/>
            </a:endParaRPr>
          </a:p>
        </p:txBody>
      </p:sp>
      <p:sp>
        <p:nvSpPr>
          <p:cNvPr id="37" name="Rectangle: Rounded Corners 33">
            <a:extLst>
              <a:ext uri="{FF2B5EF4-FFF2-40B4-BE49-F238E27FC236}">
                <a16:creationId xmlns:a16="http://schemas.microsoft.com/office/drawing/2014/main" id="{A2DCD65C-F6D8-4D55-B101-20E5C2195BA1}"/>
              </a:ext>
            </a:extLst>
          </p:cNvPr>
          <p:cNvSpPr/>
          <p:nvPr/>
        </p:nvSpPr>
        <p:spPr>
          <a:xfrm>
            <a:off x="3449977" y="5061075"/>
            <a:ext cx="2201278" cy="1176422"/>
          </a:xfrm>
          <a:prstGeom prst="roundRect">
            <a:avLst/>
          </a:prstGeom>
          <a:solidFill>
            <a:schemeClr val="bg1">
              <a:lumMod val="85000"/>
            </a:schemeClr>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100" dirty="0">
                <a:solidFill>
                  <a:schemeClr val="tx1"/>
                </a:solidFill>
                <a:latin typeface="Helvetica Neue" panose="02000503000000020004"/>
              </a:rPr>
              <a:t>Loss of sensation in the feet, also referred to as peripheral neuropathy, can occur when diabetes is very poorly controlled. </a:t>
            </a:r>
            <a:endParaRPr lang="en-US" sz="1100" dirty="0">
              <a:solidFill>
                <a:schemeClr val="tx1"/>
              </a:solidFill>
              <a:latin typeface="Helvetica Neue" panose="02000503000000020004"/>
              <a:ea typeface="Helvetica Neue" panose="02000503000000020004" pitchFamily="2" charset="0"/>
              <a:cs typeface="Helvetica Neue" panose="02000503000000020004" pitchFamily="2" charset="0"/>
            </a:endParaRPr>
          </a:p>
        </p:txBody>
      </p:sp>
      <p:sp>
        <p:nvSpPr>
          <p:cNvPr id="39" name="Rectangle: Rounded Corners 33">
            <a:extLst>
              <a:ext uri="{FF2B5EF4-FFF2-40B4-BE49-F238E27FC236}">
                <a16:creationId xmlns:a16="http://schemas.microsoft.com/office/drawing/2014/main" id="{6DAAF7C8-60B6-4752-A98D-FBDDD346B6BF}"/>
              </a:ext>
            </a:extLst>
          </p:cNvPr>
          <p:cNvSpPr/>
          <p:nvPr/>
        </p:nvSpPr>
        <p:spPr>
          <a:xfrm>
            <a:off x="6434108" y="1712732"/>
            <a:ext cx="2201278" cy="1176422"/>
          </a:xfrm>
          <a:prstGeom prst="roundRect">
            <a:avLst/>
          </a:prstGeom>
          <a:solidFill>
            <a:schemeClr val="bg1">
              <a:lumMod val="85000"/>
            </a:schemeClr>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100" dirty="0">
                <a:solidFill>
                  <a:schemeClr val="tx1"/>
                </a:solidFill>
                <a:latin typeface="Helvetica Neue" panose="02000503000000020004"/>
              </a:rPr>
              <a:t>Having diabetes can put you at a greater risk of other health conditions if not treated correctly. A Podiatrist will advise you on how to correctly cut your toenails if you are unsure.</a:t>
            </a:r>
            <a:endParaRPr lang="en-US" sz="1100" dirty="0">
              <a:solidFill>
                <a:schemeClr val="tx1"/>
              </a:solidFill>
              <a:latin typeface="Helvetica Neue" panose="02000503000000020004"/>
              <a:ea typeface="Helvetica Neue" panose="02000503000000020004" pitchFamily="2" charset="0"/>
              <a:cs typeface="Helvetica Neue" panose="02000503000000020004" pitchFamily="2" charset="0"/>
            </a:endParaRPr>
          </a:p>
        </p:txBody>
      </p:sp>
      <p:sp>
        <p:nvSpPr>
          <p:cNvPr id="35" name="Rectangle: Rounded Corners 33">
            <a:extLst>
              <a:ext uri="{FF2B5EF4-FFF2-40B4-BE49-F238E27FC236}">
                <a16:creationId xmlns:a16="http://schemas.microsoft.com/office/drawing/2014/main" id="{A03E80D7-C066-49E8-B2D5-C03C76005343}"/>
              </a:ext>
            </a:extLst>
          </p:cNvPr>
          <p:cNvSpPr/>
          <p:nvPr/>
        </p:nvSpPr>
        <p:spPr>
          <a:xfrm>
            <a:off x="6469961" y="3385231"/>
            <a:ext cx="2201278" cy="1176422"/>
          </a:xfrm>
          <a:prstGeom prst="roundRect">
            <a:avLst/>
          </a:prstGeom>
          <a:solidFill>
            <a:schemeClr val="bg1">
              <a:lumMod val="85000"/>
            </a:schemeClr>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100">
                <a:solidFill>
                  <a:schemeClr val="tx1"/>
                </a:solidFill>
                <a:latin typeface="Helvetica Neue" panose="02000503000000020004"/>
              </a:rPr>
              <a:t>Many people complain about dry skin on their feet and there are many different types of cream available to help stop this becoming a problem.</a:t>
            </a:r>
            <a:endParaRPr lang="en-US" sz="1100" dirty="0">
              <a:solidFill>
                <a:schemeClr val="tx1"/>
              </a:solidFill>
              <a:latin typeface="Helvetica Neue" panose="02000503000000020004"/>
              <a:ea typeface="Helvetica Neue" panose="02000503000000020004" pitchFamily="2" charset="0"/>
              <a:cs typeface="Helvetica Neue" panose="02000503000000020004" pitchFamily="2" charset="0"/>
            </a:endParaRPr>
          </a:p>
        </p:txBody>
      </p:sp>
      <p:sp>
        <p:nvSpPr>
          <p:cNvPr id="38" name="Rectangle: Rounded Corners 33">
            <a:extLst>
              <a:ext uri="{FF2B5EF4-FFF2-40B4-BE49-F238E27FC236}">
                <a16:creationId xmlns:a16="http://schemas.microsoft.com/office/drawing/2014/main" id="{EEB12E5F-E2D2-406D-8C13-9AB9493FB559}"/>
              </a:ext>
            </a:extLst>
          </p:cNvPr>
          <p:cNvSpPr/>
          <p:nvPr/>
        </p:nvSpPr>
        <p:spPr>
          <a:xfrm>
            <a:off x="6451626" y="5057142"/>
            <a:ext cx="2201278" cy="1176422"/>
          </a:xfrm>
          <a:prstGeom prst="roundRect">
            <a:avLst/>
          </a:prstGeom>
          <a:solidFill>
            <a:schemeClr val="bg1">
              <a:lumMod val="85000"/>
            </a:schemeClr>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100" dirty="0">
                <a:solidFill>
                  <a:schemeClr val="tx1"/>
                </a:solidFill>
                <a:latin typeface="Helvetica Neue" panose="02000503000000020004"/>
              </a:rPr>
              <a:t>We all need our feet to get around, whether that's walking, running or driving a car. Life is very busy nowadays, so it's important to make sure that your feet are well looked after. </a:t>
            </a:r>
            <a:endParaRPr lang="en-US" sz="1100" dirty="0">
              <a:solidFill>
                <a:schemeClr val="tx1"/>
              </a:solidFill>
              <a:latin typeface="Helvetica Neue" panose="02000503000000020004"/>
              <a:ea typeface="Helvetica Neue" panose="02000503000000020004" pitchFamily="2" charset="0"/>
              <a:cs typeface="Helvetica Neue" panose="02000503000000020004" pitchFamily="2" charset="0"/>
            </a:endParaRPr>
          </a:p>
        </p:txBody>
      </p:sp>
      <p:sp>
        <p:nvSpPr>
          <p:cNvPr id="32" name="Shape 102">
            <a:extLst>
              <a:ext uri="{FF2B5EF4-FFF2-40B4-BE49-F238E27FC236}">
                <a16:creationId xmlns:a16="http://schemas.microsoft.com/office/drawing/2014/main" id="{D69A5EC5-8398-4E1D-B65D-2B9AD04418DF}"/>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spTree>
    <p:extLst>
      <p:ext uri="{BB962C8B-B14F-4D97-AF65-F5344CB8AC3E}">
        <p14:creationId xmlns:p14="http://schemas.microsoft.com/office/powerpoint/2010/main" val="2349510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1"/>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42"/>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0" grpId="0" animBg="1"/>
      <p:bldP spid="21" grpId="0" animBg="1"/>
      <p:bldP spid="28" grpId="0" animBg="1"/>
      <p:bldP spid="30" grpId="0" animBg="1"/>
      <p:bldP spid="40" grpId="0" animBg="1"/>
      <p:bldP spid="41" grpId="0" animBg="1"/>
      <p:bldP spid="42" grpId="0" animBg="1"/>
      <p:bldP spid="43" grpId="0" animBg="1"/>
      <p:bldP spid="44" grpId="0" animBg="1"/>
      <p:bldP spid="45" grpId="0" animBg="1"/>
      <p:bldP spid="46" grpId="0" animBg="1"/>
      <p:bldP spid="34" grpId="0" animBg="1"/>
      <p:bldP spid="33" grpId="0" animBg="1"/>
      <p:bldP spid="36" grpId="0" animBg="1"/>
      <p:bldP spid="37" grpId="0" animBg="1"/>
      <p:bldP spid="39" grpId="0" animBg="1"/>
      <p:bldP spid="35" grpId="0" animBg="1"/>
      <p:bldP spid="3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descr="Image result for wow careers">
            <a:extLst>
              <a:ext uri="{FF2B5EF4-FFF2-40B4-BE49-F238E27FC236}">
                <a16:creationId xmlns:a16="http://schemas.microsoft.com/office/drawing/2014/main" id="{A39FCC6F-6C22-4790-9670-B99374443397}"/>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091979" y="213327"/>
            <a:ext cx="827395" cy="662039"/>
          </a:xfrm>
          <a:prstGeom prst="rect">
            <a:avLst/>
          </a:prstGeom>
          <a:noFill/>
          <a:extLst>
            <a:ext uri="{909E8E84-426E-40DD-AFC4-6F175D3DCCD1}">
              <a14:hiddenFill xmlns:a14="http://schemas.microsoft.com/office/drawing/2010/main">
                <a:solidFill>
                  <a:srgbClr val="FFFFFF"/>
                </a:solidFill>
              </a14:hiddenFill>
            </a:ext>
          </a:extLst>
        </p:spPr>
      </p:pic>
      <p:sp>
        <p:nvSpPr>
          <p:cNvPr id="8" name="Shape 114">
            <a:extLst>
              <a:ext uri="{FF2B5EF4-FFF2-40B4-BE49-F238E27FC236}">
                <a16:creationId xmlns:a16="http://schemas.microsoft.com/office/drawing/2014/main" id="{8806C1FF-7E28-42E7-9523-CB2C7C9A51A9}"/>
              </a:ext>
            </a:extLst>
          </p:cNvPr>
          <p:cNvSpPr/>
          <p:nvPr/>
        </p:nvSpPr>
        <p:spPr>
          <a:xfrm>
            <a:off x="768897" y="172872"/>
            <a:ext cx="7759105" cy="538608"/>
          </a:xfrm>
          <a:prstGeom prst="rect">
            <a:avLst/>
          </a:prstGeom>
          <a:noFill/>
          <a:ln>
            <a:noFill/>
          </a:ln>
        </p:spPr>
        <p:txBody>
          <a:bodyPr lIns="91425" tIns="45700" rIns="91425" bIns="45700" anchor="t" anchorCtr="0">
            <a:noAutofit/>
          </a:bodyPr>
          <a:lstStyle/>
          <a:p>
            <a:pPr>
              <a:buSzPct val="25000"/>
            </a:pPr>
            <a:endParaRPr lang="en-GB" sz="28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15" name="Shape 114">
            <a:extLst>
              <a:ext uri="{FF2B5EF4-FFF2-40B4-BE49-F238E27FC236}">
                <a16:creationId xmlns:a16="http://schemas.microsoft.com/office/drawing/2014/main" id="{AC98DBA0-58D7-423A-A505-78A2F55BBA58}"/>
              </a:ext>
            </a:extLst>
          </p:cNvPr>
          <p:cNvSpPr/>
          <p:nvPr/>
        </p:nvSpPr>
        <p:spPr>
          <a:xfrm>
            <a:off x="796576" y="181055"/>
            <a:ext cx="7759105" cy="538608"/>
          </a:xfrm>
          <a:prstGeom prst="rect">
            <a:avLst/>
          </a:prstGeom>
          <a:noFill/>
          <a:ln>
            <a:noFill/>
          </a:ln>
        </p:spPr>
        <p:txBody>
          <a:bodyPr lIns="91425" tIns="45700" rIns="91425" bIns="45700" anchor="t" anchorCtr="0">
            <a:noAutofit/>
          </a:bodyPr>
          <a:lstStyle/>
          <a:p>
            <a:pPr>
              <a:buSzPct val="25000"/>
            </a:pPr>
            <a:endParaRPr lang="en-GB" sz="28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31" name="Shape 102">
            <a:extLst>
              <a:ext uri="{FF2B5EF4-FFF2-40B4-BE49-F238E27FC236}">
                <a16:creationId xmlns:a16="http://schemas.microsoft.com/office/drawing/2014/main" id="{AAA1CDBA-BA86-4C79-A3DF-F9EF5E171521}"/>
              </a:ext>
            </a:extLst>
          </p:cNvPr>
          <p:cNvSpPr txBox="1"/>
          <p:nvPr/>
        </p:nvSpPr>
        <p:spPr>
          <a:xfrm>
            <a:off x="7334945" y="6593964"/>
            <a:ext cx="1701551" cy="288032"/>
          </a:xfrm>
          <a:prstGeom prst="rect">
            <a:avLst/>
          </a:prstGeom>
          <a:noFill/>
          <a:ln>
            <a:noFill/>
          </a:ln>
        </p:spPr>
        <p:txBody>
          <a:bodyPr lIns="91425" tIns="45700" rIns="91425" bIns="45700" anchor="ctr" anchorCtr="0">
            <a:noAutofit/>
          </a:bodyPr>
          <a:lstStyle/>
          <a:p>
            <a:pPr algn="r">
              <a:buSzPct val="25000"/>
            </a:pPr>
            <a:r>
              <a:rPr lang="en-GB" sz="1100" dirty="0">
                <a:solidFill>
                  <a:srgbClr val="2D2D2D"/>
                </a:solidFill>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solidFill>
                  <a:srgbClr val="2D2D2D"/>
                </a:solidFill>
                <a:latin typeface="Helvetica Neue" panose="02000503000000020004" pitchFamily="2" charset="0"/>
                <a:ea typeface="Helvetica Neue" panose="02000503000000020004" pitchFamily="2" charset="0"/>
                <a:cs typeface="Helvetica Neue" panose="02000503000000020004" pitchFamily="2" charset="0"/>
                <a:sym typeface="Lato"/>
              </a:rPr>
              <a:t>©VotesforSchools2020</a:t>
            </a:r>
          </a:p>
        </p:txBody>
      </p:sp>
      <p:sp>
        <p:nvSpPr>
          <p:cNvPr id="29" name="Shape 114">
            <a:extLst>
              <a:ext uri="{FF2B5EF4-FFF2-40B4-BE49-F238E27FC236}">
                <a16:creationId xmlns:a16="http://schemas.microsoft.com/office/drawing/2014/main" id="{320CE8B6-3700-AC41-BDB8-785348655E54}"/>
              </a:ext>
            </a:extLst>
          </p:cNvPr>
          <p:cNvSpPr/>
          <p:nvPr/>
        </p:nvSpPr>
        <p:spPr>
          <a:xfrm>
            <a:off x="796574" y="208607"/>
            <a:ext cx="8001569" cy="538608"/>
          </a:xfrm>
          <a:prstGeom prst="rect">
            <a:avLst/>
          </a:prstGeom>
          <a:noFill/>
          <a:ln>
            <a:noFill/>
          </a:ln>
        </p:spPr>
        <p:txBody>
          <a:bodyPr lIns="91425" tIns="45700" rIns="91425" bIns="45700" anchor="t" anchorCtr="0">
            <a:noAutofit/>
          </a:bodyPr>
          <a:lstStyle/>
          <a:p>
            <a:pPr>
              <a:buSzPct val="25000"/>
            </a:pPr>
            <a:r>
              <a:rPr lang="en-GB" sz="2400" b="1" dirty="0">
                <a:latin typeface="Helvetica Neue" panose="02000503000000020004" pitchFamily="2" charset="0"/>
                <a:ea typeface="Helvetica Neue" panose="02000503000000020004" pitchFamily="2" charset="0"/>
                <a:cs typeface="Helvetica Neue" panose="02000503000000020004" pitchFamily="2" charset="0"/>
                <a:sym typeface="Lato"/>
              </a:rPr>
              <a:t>Introduction</a:t>
            </a:r>
          </a:p>
        </p:txBody>
      </p:sp>
      <p:sp>
        <p:nvSpPr>
          <p:cNvPr id="19" name="Rectangle: Rounded Corners 33">
            <a:extLst>
              <a:ext uri="{FF2B5EF4-FFF2-40B4-BE49-F238E27FC236}">
                <a16:creationId xmlns:a16="http://schemas.microsoft.com/office/drawing/2014/main" id="{D8B25A0A-3DF0-1A48-BD66-104C43700664}"/>
              </a:ext>
            </a:extLst>
          </p:cNvPr>
          <p:cNvSpPr/>
          <p:nvPr/>
        </p:nvSpPr>
        <p:spPr>
          <a:xfrm>
            <a:off x="311727" y="835606"/>
            <a:ext cx="8486415" cy="1438700"/>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schemeClr val="tx1"/>
                </a:solidFill>
                <a:latin typeface="Helvetica Neue" panose="02000503000000020004"/>
              </a:rPr>
              <a:t>These are unprecedented times and this lesson and the reflective journal have been created to help you.  This is a new experience for everybody which will be spoken about for years. During the lessons you will be invited to record your experiences in the journal.  You could make history! </a:t>
            </a:r>
          </a:p>
          <a:p>
            <a:pPr algn="ctr"/>
            <a:r>
              <a:rPr lang="en-GB" sz="1600" b="1" dirty="0">
                <a:solidFill>
                  <a:schemeClr val="tx1"/>
                </a:solidFill>
                <a:latin typeface="Helvetica Neue" panose="02000503000000020004"/>
                <a:ea typeface="Helvetica Neue" panose="02000503000000020004" pitchFamily="2" charset="0"/>
                <a:cs typeface="Helvetica Neue" panose="02000503000000020004" pitchFamily="2" charset="0"/>
              </a:rPr>
              <a:t>First of all watch The WOW Show Podiatry Careers Special </a:t>
            </a:r>
            <a:r>
              <a:rPr lang="en-GB" sz="1600" b="1" dirty="0">
                <a:solidFill>
                  <a:schemeClr val="tx1"/>
                </a:solidFill>
                <a:latin typeface="Helvetica Neue" panose="02000503000000020004"/>
                <a:ea typeface="Helvetica Neue" panose="02000503000000020004" pitchFamily="2" charset="0"/>
                <a:cs typeface="Helvetica Neue" panose="02000503000000020004" pitchFamily="2" charset="0"/>
                <a:hlinkClick r:id="rId4"/>
              </a:rPr>
              <a:t>here</a:t>
            </a:r>
            <a:endParaRPr lang="en-GB" sz="1600" b="1" dirty="0">
              <a:solidFill>
                <a:schemeClr val="tx1"/>
              </a:solidFill>
              <a:latin typeface="Helvetica Neue" panose="02000503000000020004"/>
              <a:ea typeface="Helvetica Neue" panose="02000503000000020004" pitchFamily="2" charset="0"/>
              <a:cs typeface="Helvetica Neue" panose="02000503000000020004" pitchFamily="2" charset="0"/>
            </a:endParaRPr>
          </a:p>
        </p:txBody>
      </p:sp>
      <p:sp>
        <p:nvSpPr>
          <p:cNvPr id="16" name="Shape 88">
            <a:extLst>
              <a:ext uri="{FF2B5EF4-FFF2-40B4-BE49-F238E27FC236}">
                <a16:creationId xmlns:a16="http://schemas.microsoft.com/office/drawing/2014/main" id="{37841430-C7A2-4421-8B88-08F7ED18B6B1}"/>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17" name="Pentagon 20">
            <a:extLst>
              <a:ext uri="{FF2B5EF4-FFF2-40B4-BE49-F238E27FC236}">
                <a16:creationId xmlns:a16="http://schemas.microsoft.com/office/drawing/2014/main" id="{C594BE3D-0457-469E-95A0-205B67D4900D}"/>
              </a:ext>
            </a:extLst>
          </p:cNvPr>
          <p:cNvSpPr/>
          <p:nvPr/>
        </p:nvSpPr>
        <p:spPr>
          <a:xfrm>
            <a:off x="37913" y="156341"/>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2</a:t>
            </a:r>
          </a:p>
        </p:txBody>
      </p:sp>
      <p:sp>
        <p:nvSpPr>
          <p:cNvPr id="22" name="Rectangle: Rounded Corners 33">
            <a:extLst>
              <a:ext uri="{FF2B5EF4-FFF2-40B4-BE49-F238E27FC236}">
                <a16:creationId xmlns:a16="http://schemas.microsoft.com/office/drawing/2014/main" id="{62A38EF5-3C20-481A-A038-03944FDA70F8}"/>
              </a:ext>
            </a:extLst>
          </p:cNvPr>
          <p:cNvSpPr/>
          <p:nvPr/>
        </p:nvSpPr>
        <p:spPr>
          <a:xfrm>
            <a:off x="1057833" y="2574054"/>
            <a:ext cx="1822103" cy="1353108"/>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Part 1</a:t>
            </a:r>
          </a:p>
          <a:p>
            <a:pPr algn="ctr"/>
            <a:r>
              <a:rPr lang="en-US"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Work your way through the PowerPoint.</a:t>
            </a:r>
          </a:p>
        </p:txBody>
      </p:sp>
      <p:sp>
        <p:nvSpPr>
          <p:cNvPr id="23" name="Rectangle: Rounded Corners 33">
            <a:extLst>
              <a:ext uri="{FF2B5EF4-FFF2-40B4-BE49-F238E27FC236}">
                <a16:creationId xmlns:a16="http://schemas.microsoft.com/office/drawing/2014/main" id="{658A121A-8AFA-4BBA-8AC7-70032BEC7E63}"/>
              </a:ext>
            </a:extLst>
          </p:cNvPr>
          <p:cNvSpPr/>
          <p:nvPr/>
        </p:nvSpPr>
        <p:spPr>
          <a:xfrm>
            <a:off x="6269876" y="2592630"/>
            <a:ext cx="1822103" cy="1334532"/>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Part 3</a:t>
            </a:r>
          </a:p>
          <a:p>
            <a:pPr algn="ctr"/>
            <a:r>
              <a:rPr lang="en-US"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Use the home learning tips to help you.</a:t>
            </a:r>
          </a:p>
        </p:txBody>
      </p:sp>
      <p:sp>
        <p:nvSpPr>
          <p:cNvPr id="24" name="Rectangle: Rounded Corners 33">
            <a:extLst>
              <a:ext uri="{FF2B5EF4-FFF2-40B4-BE49-F238E27FC236}">
                <a16:creationId xmlns:a16="http://schemas.microsoft.com/office/drawing/2014/main" id="{43035663-75AD-415A-9028-28E31824F92B}"/>
              </a:ext>
            </a:extLst>
          </p:cNvPr>
          <p:cNvSpPr/>
          <p:nvPr/>
        </p:nvSpPr>
        <p:spPr>
          <a:xfrm>
            <a:off x="3660948" y="2592630"/>
            <a:ext cx="1822103" cy="1334532"/>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Part 2</a:t>
            </a:r>
          </a:p>
          <a:p>
            <a:pPr algn="ctr"/>
            <a:r>
              <a:rPr lang="en-US"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Use your journal to answer the questions.</a:t>
            </a:r>
          </a:p>
        </p:txBody>
      </p:sp>
      <p:pic>
        <p:nvPicPr>
          <p:cNvPr id="2" name="Picture 1">
            <a:extLst>
              <a:ext uri="{FF2B5EF4-FFF2-40B4-BE49-F238E27FC236}">
                <a16:creationId xmlns:a16="http://schemas.microsoft.com/office/drawing/2014/main" id="{B10B9B0E-DF3E-48D9-B0EF-DE9814FE7CA4}"/>
              </a:ext>
            </a:extLst>
          </p:cNvPr>
          <p:cNvPicPr>
            <a:picLocks noChangeAspect="1"/>
          </p:cNvPicPr>
          <p:nvPr/>
        </p:nvPicPr>
        <p:blipFill>
          <a:blip r:embed="rId5"/>
          <a:stretch>
            <a:fillRect/>
          </a:stretch>
        </p:blipFill>
        <p:spPr>
          <a:xfrm>
            <a:off x="600248" y="4158733"/>
            <a:ext cx="2566720" cy="1920033"/>
          </a:xfrm>
          <a:prstGeom prst="rect">
            <a:avLst/>
          </a:prstGeom>
        </p:spPr>
      </p:pic>
      <p:sp>
        <p:nvSpPr>
          <p:cNvPr id="20" name="Shape 102">
            <a:extLst>
              <a:ext uri="{FF2B5EF4-FFF2-40B4-BE49-F238E27FC236}">
                <a16:creationId xmlns:a16="http://schemas.microsoft.com/office/drawing/2014/main" id="{BCE18A41-7B49-49DD-80B3-9013E4DCA641}"/>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pic>
        <p:nvPicPr>
          <p:cNvPr id="5" name="Picture 4">
            <a:extLst>
              <a:ext uri="{FF2B5EF4-FFF2-40B4-BE49-F238E27FC236}">
                <a16:creationId xmlns:a16="http://schemas.microsoft.com/office/drawing/2014/main" id="{C4305435-9CE3-45CE-B6B0-C658F2A4A65D}"/>
              </a:ext>
            </a:extLst>
          </p:cNvPr>
          <p:cNvPicPr>
            <a:picLocks noChangeAspect="1"/>
          </p:cNvPicPr>
          <p:nvPr/>
        </p:nvPicPr>
        <p:blipFill>
          <a:blip r:embed="rId6"/>
          <a:stretch>
            <a:fillRect/>
          </a:stretch>
        </p:blipFill>
        <p:spPr>
          <a:xfrm>
            <a:off x="5934860" y="4154013"/>
            <a:ext cx="2456690" cy="1915531"/>
          </a:xfrm>
          <a:prstGeom prst="rect">
            <a:avLst/>
          </a:prstGeom>
        </p:spPr>
      </p:pic>
      <p:sp>
        <p:nvSpPr>
          <p:cNvPr id="21" name="Rectangle: Rounded Corners 33">
            <a:extLst>
              <a:ext uri="{FF2B5EF4-FFF2-40B4-BE49-F238E27FC236}">
                <a16:creationId xmlns:a16="http://schemas.microsoft.com/office/drawing/2014/main" id="{D4E85616-56C5-454F-819B-9E22CAA421E9}"/>
              </a:ext>
            </a:extLst>
          </p:cNvPr>
          <p:cNvSpPr/>
          <p:nvPr/>
        </p:nvSpPr>
        <p:spPr>
          <a:xfrm>
            <a:off x="557857" y="6222515"/>
            <a:ext cx="8099263" cy="384658"/>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400" b="1" dirty="0">
                <a:solidFill>
                  <a:schemeClr val="tx1"/>
                </a:solidFill>
                <a:latin typeface="Helvetica Neue" panose="02000503000000020004"/>
                <a:ea typeface="Helvetica Neue" panose="02000503000000020004" pitchFamily="2" charset="0"/>
                <a:cs typeface="Helvetica Neue" panose="02000503000000020004" pitchFamily="2" charset="0"/>
              </a:rPr>
              <a:t>Finally complete the survey monkey and tell us what you thought:</a:t>
            </a:r>
          </a:p>
          <a:p>
            <a:pPr algn="ctr"/>
            <a:r>
              <a:rPr lang="en-GB" sz="1400" dirty="0">
                <a:hlinkClick r:id="rId7"/>
              </a:rPr>
              <a:t>https://www.surveymonkey.co.uk/r/wow-podiatry</a:t>
            </a:r>
            <a:endParaRPr lang="en-GB" sz="1400" b="1" dirty="0">
              <a:solidFill>
                <a:schemeClr val="tx1"/>
              </a:solidFill>
              <a:latin typeface="Helvetica Neue" panose="02000503000000020004"/>
              <a:ea typeface="Helvetica Neue" panose="02000503000000020004" pitchFamily="2" charset="0"/>
              <a:cs typeface="Helvetica Neue" panose="02000503000000020004" pitchFamily="2" charset="0"/>
            </a:endParaRPr>
          </a:p>
        </p:txBody>
      </p:sp>
      <p:pic>
        <p:nvPicPr>
          <p:cNvPr id="4" name="Picture 3">
            <a:extLst>
              <a:ext uri="{FF2B5EF4-FFF2-40B4-BE49-F238E27FC236}">
                <a16:creationId xmlns:a16="http://schemas.microsoft.com/office/drawing/2014/main" id="{98CF3C66-77EE-4F22-8C10-EAFAF1566DF1}"/>
              </a:ext>
            </a:extLst>
          </p:cNvPr>
          <p:cNvPicPr>
            <a:picLocks noChangeAspect="1"/>
          </p:cNvPicPr>
          <p:nvPr/>
        </p:nvPicPr>
        <p:blipFill>
          <a:blip r:embed="rId8"/>
          <a:stretch>
            <a:fillRect/>
          </a:stretch>
        </p:blipFill>
        <p:spPr>
          <a:xfrm>
            <a:off x="3696436" y="4076823"/>
            <a:ext cx="1822103" cy="2133730"/>
          </a:xfrm>
          <a:prstGeom prst="rect">
            <a:avLst/>
          </a:prstGeom>
        </p:spPr>
      </p:pic>
    </p:spTree>
    <p:extLst>
      <p:ext uri="{BB962C8B-B14F-4D97-AF65-F5344CB8AC3E}">
        <p14:creationId xmlns:p14="http://schemas.microsoft.com/office/powerpoint/2010/main" val="2962180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descr="Image result for wow careers">
            <a:extLst>
              <a:ext uri="{FF2B5EF4-FFF2-40B4-BE49-F238E27FC236}">
                <a16:creationId xmlns:a16="http://schemas.microsoft.com/office/drawing/2014/main" id="{A39FCC6F-6C22-4790-9670-B99374443397}"/>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091979" y="213327"/>
            <a:ext cx="827395" cy="662039"/>
          </a:xfrm>
          <a:prstGeom prst="rect">
            <a:avLst/>
          </a:prstGeom>
          <a:noFill/>
          <a:extLst>
            <a:ext uri="{909E8E84-426E-40DD-AFC4-6F175D3DCCD1}">
              <a14:hiddenFill xmlns:a14="http://schemas.microsoft.com/office/drawing/2010/main">
                <a:solidFill>
                  <a:srgbClr val="FFFFFF"/>
                </a:solidFill>
              </a14:hiddenFill>
            </a:ext>
          </a:extLst>
        </p:spPr>
      </p:pic>
      <p:sp>
        <p:nvSpPr>
          <p:cNvPr id="8" name="Shape 114">
            <a:extLst>
              <a:ext uri="{FF2B5EF4-FFF2-40B4-BE49-F238E27FC236}">
                <a16:creationId xmlns:a16="http://schemas.microsoft.com/office/drawing/2014/main" id="{8806C1FF-7E28-42E7-9523-CB2C7C9A51A9}"/>
              </a:ext>
            </a:extLst>
          </p:cNvPr>
          <p:cNvSpPr/>
          <p:nvPr/>
        </p:nvSpPr>
        <p:spPr>
          <a:xfrm>
            <a:off x="768897" y="172872"/>
            <a:ext cx="7759105" cy="538608"/>
          </a:xfrm>
          <a:prstGeom prst="rect">
            <a:avLst/>
          </a:prstGeom>
          <a:noFill/>
          <a:ln>
            <a:noFill/>
          </a:ln>
        </p:spPr>
        <p:txBody>
          <a:bodyPr lIns="91425" tIns="45700" rIns="91425" bIns="45700" anchor="t" anchorCtr="0">
            <a:noAutofit/>
          </a:bodyPr>
          <a:lstStyle/>
          <a:p>
            <a:pPr>
              <a:buSzPct val="25000"/>
            </a:pPr>
            <a:endParaRPr lang="en-GB" sz="28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15" name="Shape 114">
            <a:extLst>
              <a:ext uri="{FF2B5EF4-FFF2-40B4-BE49-F238E27FC236}">
                <a16:creationId xmlns:a16="http://schemas.microsoft.com/office/drawing/2014/main" id="{AC98DBA0-58D7-423A-A505-78A2F55BBA58}"/>
              </a:ext>
            </a:extLst>
          </p:cNvPr>
          <p:cNvSpPr/>
          <p:nvPr/>
        </p:nvSpPr>
        <p:spPr>
          <a:xfrm>
            <a:off x="796576" y="181055"/>
            <a:ext cx="7759105" cy="538608"/>
          </a:xfrm>
          <a:prstGeom prst="rect">
            <a:avLst/>
          </a:prstGeom>
          <a:noFill/>
          <a:ln>
            <a:noFill/>
          </a:ln>
        </p:spPr>
        <p:txBody>
          <a:bodyPr lIns="91425" tIns="45700" rIns="91425" bIns="45700" anchor="t" anchorCtr="0">
            <a:noAutofit/>
          </a:bodyPr>
          <a:lstStyle/>
          <a:p>
            <a:pPr>
              <a:buSzPct val="25000"/>
            </a:pPr>
            <a:endParaRPr lang="en-GB" sz="28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31" name="Shape 102">
            <a:extLst>
              <a:ext uri="{FF2B5EF4-FFF2-40B4-BE49-F238E27FC236}">
                <a16:creationId xmlns:a16="http://schemas.microsoft.com/office/drawing/2014/main" id="{AAA1CDBA-BA86-4C79-A3DF-F9EF5E171521}"/>
              </a:ext>
            </a:extLst>
          </p:cNvPr>
          <p:cNvSpPr txBox="1"/>
          <p:nvPr/>
        </p:nvSpPr>
        <p:spPr>
          <a:xfrm>
            <a:off x="7334945" y="6593964"/>
            <a:ext cx="1701551" cy="288032"/>
          </a:xfrm>
          <a:prstGeom prst="rect">
            <a:avLst/>
          </a:prstGeom>
          <a:noFill/>
          <a:ln>
            <a:noFill/>
          </a:ln>
        </p:spPr>
        <p:txBody>
          <a:bodyPr lIns="91425" tIns="45700" rIns="91425" bIns="45700" anchor="ctr" anchorCtr="0">
            <a:noAutofit/>
          </a:bodyPr>
          <a:lstStyle/>
          <a:p>
            <a:pPr algn="r">
              <a:buSzPct val="25000"/>
            </a:pPr>
            <a:r>
              <a:rPr lang="en-GB" sz="1100" dirty="0">
                <a:solidFill>
                  <a:srgbClr val="2D2D2D"/>
                </a:solidFill>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solidFill>
                  <a:srgbClr val="2D2D2D"/>
                </a:solidFill>
                <a:latin typeface="Helvetica Neue" panose="02000503000000020004" pitchFamily="2" charset="0"/>
                <a:ea typeface="Helvetica Neue" panose="02000503000000020004" pitchFamily="2" charset="0"/>
                <a:cs typeface="Helvetica Neue" panose="02000503000000020004" pitchFamily="2" charset="0"/>
                <a:sym typeface="Lato"/>
              </a:rPr>
              <a:t>©VotesforSchools2020</a:t>
            </a:r>
          </a:p>
        </p:txBody>
      </p:sp>
      <p:sp>
        <p:nvSpPr>
          <p:cNvPr id="29" name="Shape 114">
            <a:extLst>
              <a:ext uri="{FF2B5EF4-FFF2-40B4-BE49-F238E27FC236}">
                <a16:creationId xmlns:a16="http://schemas.microsoft.com/office/drawing/2014/main" id="{320CE8B6-3700-AC41-BDB8-785348655E54}"/>
              </a:ext>
            </a:extLst>
          </p:cNvPr>
          <p:cNvSpPr/>
          <p:nvPr/>
        </p:nvSpPr>
        <p:spPr>
          <a:xfrm>
            <a:off x="796574" y="208607"/>
            <a:ext cx="8001569" cy="538608"/>
          </a:xfrm>
          <a:prstGeom prst="rect">
            <a:avLst/>
          </a:prstGeom>
          <a:noFill/>
          <a:ln>
            <a:noFill/>
          </a:ln>
        </p:spPr>
        <p:txBody>
          <a:bodyPr lIns="91425" tIns="45700" rIns="91425" bIns="45700" anchor="t" anchorCtr="0">
            <a:noAutofit/>
          </a:bodyPr>
          <a:lstStyle/>
          <a:p>
            <a:pPr>
              <a:buSzPct val="25000"/>
            </a:pPr>
            <a:r>
              <a:rPr lang="en-GB" sz="2400" b="1" dirty="0">
                <a:latin typeface="Helvetica Neue" panose="02000503000000020004" pitchFamily="2" charset="0"/>
                <a:ea typeface="Helvetica Neue" panose="02000503000000020004" pitchFamily="2" charset="0"/>
                <a:cs typeface="Helvetica Neue" panose="02000503000000020004" pitchFamily="2" charset="0"/>
                <a:sym typeface="Lato"/>
              </a:rPr>
              <a:t>What is a Podiatrist?</a:t>
            </a:r>
          </a:p>
        </p:txBody>
      </p:sp>
      <p:sp>
        <p:nvSpPr>
          <p:cNvPr id="27" name="Cloud 26">
            <a:extLst>
              <a:ext uri="{FF2B5EF4-FFF2-40B4-BE49-F238E27FC236}">
                <a16:creationId xmlns:a16="http://schemas.microsoft.com/office/drawing/2014/main" id="{721C0108-1D92-3040-A830-7E23360CE664}"/>
              </a:ext>
            </a:extLst>
          </p:cNvPr>
          <p:cNvSpPr/>
          <p:nvPr/>
        </p:nvSpPr>
        <p:spPr>
          <a:xfrm>
            <a:off x="260400" y="787473"/>
            <a:ext cx="3944619" cy="2140291"/>
          </a:xfrm>
          <a:prstGeom prst="cloud">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In your journal:</a:t>
            </a:r>
          </a:p>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Come up with 5 things that you think a Podiatrist does.  Give yourself two minutes.  </a:t>
            </a:r>
          </a:p>
        </p:txBody>
      </p:sp>
      <p:sp>
        <p:nvSpPr>
          <p:cNvPr id="25" name="Rectangle: Rounded Corners 33">
            <a:extLst>
              <a:ext uri="{FF2B5EF4-FFF2-40B4-BE49-F238E27FC236}">
                <a16:creationId xmlns:a16="http://schemas.microsoft.com/office/drawing/2014/main" id="{54EAC907-53CD-42FD-AA0E-BE1A38600A66}"/>
              </a:ext>
            </a:extLst>
          </p:cNvPr>
          <p:cNvSpPr/>
          <p:nvPr/>
        </p:nvSpPr>
        <p:spPr>
          <a:xfrm>
            <a:off x="326451" y="5475314"/>
            <a:ext cx="3944619" cy="1043815"/>
          </a:xfrm>
          <a:prstGeom prst="roundRect">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Healthcare:</a:t>
            </a:r>
          </a:p>
          <a:p>
            <a:pPr algn="ctr"/>
            <a:r>
              <a:rPr lang="en-US"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The organized provision of medical care to individuals or a community.</a:t>
            </a:r>
          </a:p>
        </p:txBody>
      </p:sp>
      <p:sp>
        <p:nvSpPr>
          <p:cNvPr id="19" name="Rectangle: Rounded Corners 33">
            <a:extLst>
              <a:ext uri="{FF2B5EF4-FFF2-40B4-BE49-F238E27FC236}">
                <a16:creationId xmlns:a16="http://schemas.microsoft.com/office/drawing/2014/main" id="{D8B25A0A-3DF0-1A48-BD66-104C43700664}"/>
              </a:ext>
            </a:extLst>
          </p:cNvPr>
          <p:cNvSpPr/>
          <p:nvPr/>
        </p:nvSpPr>
        <p:spPr>
          <a:xfrm>
            <a:off x="4572000" y="982382"/>
            <a:ext cx="4099241" cy="2072317"/>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dirty="0">
                <a:solidFill>
                  <a:schemeClr val="tx1"/>
                </a:solidFill>
                <a:latin typeface="Helvetica Neue" panose="02000503000000020004"/>
              </a:rPr>
              <a:t>A Podiatrist is one of the 14 Allied Health Professions (AHPs) and a vital and varied role within the NHS. You’ll help people deal with a range of mobility issues, relieve pain and treat infections of the feet and lower legs. </a:t>
            </a:r>
            <a:endParaRPr lang="en-GB" sz="1600" dirty="0">
              <a:solidFill>
                <a:schemeClr val="tx1"/>
              </a:solidFill>
              <a:latin typeface="Helvetica Neue" panose="02000503000000020004"/>
              <a:ea typeface="Helvetica Neue" panose="02000503000000020004" pitchFamily="2" charset="0"/>
              <a:cs typeface="Helvetica Neue" panose="02000503000000020004" pitchFamily="2" charset="0"/>
            </a:endParaRPr>
          </a:p>
        </p:txBody>
      </p:sp>
      <p:sp>
        <p:nvSpPr>
          <p:cNvPr id="16" name="Shape 88">
            <a:extLst>
              <a:ext uri="{FF2B5EF4-FFF2-40B4-BE49-F238E27FC236}">
                <a16:creationId xmlns:a16="http://schemas.microsoft.com/office/drawing/2014/main" id="{37841430-C7A2-4421-8B88-08F7ED18B6B1}"/>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17" name="Pentagon 20">
            <a:extLst>
              <a:ext uri="{FF2B5EF4-FFF2-40B4-BE49-F238E27FC236}">
                <a16:creationId xmlns:a16="http://schemas.microsoft.com/office/drawing/2014/main" id="{C594BE3D-0457-469E-95A0-205B67D4900D}"/>
              </a:ext>
            </a:extLst>
          </p:cNvPr>
          <p:cNvSpPr/>
          <p:nvPr/>
        </p:nvSpPr>
        <p:spPr>
          <a:xfrm>
            <a:off x="37913" y="156341"/>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3</a:t>
            </a:r>
          </a:p>
        </p:txBody>
      </p:sp>
      <p:sp>
        <p:nvSpPr>
          <p:cNvPr id="26" name="Cloud 25">
            <a:extLst>
              <a:ext uri="{FF2B5EF4-FFF2-40B4-BE49-F238E27FC236}">
                <a16:creationId xmlns:a16="http://schemas.microsoft.com/office/drawing/2014/main" id="{C0FE9FE9-FB61-40E8-BE58-CF666E5E8585}"/>
              </a:ext>
            </a:extLst>
          </p:cNvPr>
          <p:cNvSpPr/>
          <p:nvPr/>
        </p:nvSpPr>
        <p:spPr>
          <a:xfrm>
            <a:off x="4587283" y="4834723"/>
            <a:ext cx="4191164" cy="1684405"/>
          </a:xfrm>
          <a:prstGeom prst="cloud">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Did anything surprise you in the film?</a:t>
            </a:r>
          </a:p>
        </p:txBody>
      </p:sp>
      <p:sp>
        <p:nvSpPr>
          <p:cNvPr id="22" name="Rectangle: Rounded Corners 33">
            <a:extLst>
              <a:ext uri="{FF2B5EF4-FFF2-40B4-BE49-F238E27FC236}">
                <a16:creationId xmlns:a16="http://schemas.microsoft.com/office/drawing/2014/main" id="{62A38EF5-3C20-481A-A038-03944FDA70F8}"/>
              </a:ext>
            </a:extLst>
          </p:cNvPr>
          <p:cNvSpPr/>
          <p:nvPr/>
        </p:nvSpPr>
        <p:spPr>
          <a:xfrm>
            <a:off x="313594" y="3276064"/>
            <a:ext cx="1822103" cy="821601"/>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9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Hours:</a:t>
            </a:r>
          </a:p>
          <a:p>
            <a:pPr algn="ctr"/>
            <a:r>
              <a:rPr lang="en-US" sz="19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37.5 per week</a:t>
            </a:r>
          </a:p>
        </p:txBody>
      </p:sp>
      <p:sp>
        <p:nvSpPr>
          <p:cNvPr id="23" name="Rectangle: Rounded Corners 33">
            <a:extLst>
              <a:ext uri="{FF2B5EF4-FFF2-40B4-BE49-F238E27FC236}">
                <a16:creationId xmlns:a16="http://schemas.microsoft.com/office/drawing/2014/main" id="{658A121A-8AFA-4BBA-8AC7-70032BEC7E63}"/>
              </a:ext>
            </a:extLst>
          </p:cNvPr>
          <p:cNvSpPr/>
          <p:nvPr/>
        </p:nvSpPr>
        <p:spPr>
          <a:xfrm>
            <a:off x="326451" y="4418604"/>
            <a:ext cx="1822103" cy="821601"/>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9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Pattern:</a:t>
            </a:r>
          </a:p>
          <a:p>
            <a:pPr algn="ctr"/>
            <a:r>
              <a:rPr lang="en-US" sz="19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Regular days</a:t>
            </a:r>
          </a:p>
        </p:txBody>
      </p:sp>
      <p:sp>
        <p:nvSpPr>
          <p:cNvPr id="24" name="Rectangle: Rounded Corners 33">
            <a:extLst>
              <a:ext uri="{FF2B5EF4-FFF2-40B4-BE49-F238E27FC236}">
                <a16:creationId xmlns:a16="http://schemas.microsoft.com/office/drawing/2014/main" id="{43035663-75AD-415A-9028-28E31824F92B}"/>
              </a:ext>
            </a:extLst>
          </p:cNvPr>
          <p:cNvSpPr/>
          <p:nvPr/>
        </p:nvSpPr>
        <p:spPr>
          <a:xfrm>
            <a:off x="2448967" y="3259030"/>
            <a:ext cx="1822103" cy="821601"/>
          </a:xfrm>
          <a:prstGeom prst="roundRect">
            <a:avLst/>
          </a:prstGeom>
          <a:solidFill>
            <a:srgbClr val="F8D0D0"/>
          </a:solidFill>
          <a:ln>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9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Salary:</a:t>
            </a:r>
          </a:p>
          <a:p>
            <a:pPr algn="ctr"/>
            <a:r>
              <a:rPr lang="en-US" sz="19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£25,000 +</a:t>
            </a:r>
          </a:p>
        </p:txBody>
      </p:sp>
      <p:pic>
        <p:nvPicPr>
          <p:cNvPr id="2" name="Picture 1">
            <a:extLst>
              <a:ext uri="{FF2B5EF4-FFF2-40B4-BE49-F238E27FC236}">
                <a16:creationId xmlns:a16="http://schemas.microsoft.com/office/drawing/2014/main" id="{FB94C180-2A22-4D2F-84A2-B689E23FE1E7}"/>
              </a:ext>
            </a:extLst>
          </p:cNvPr>
          <p:cNvPicPr>
            <a:picLocks noChangeAspect="1"/>
          </p:cNvPicPr>
          <p:nvPr/>
        </p:nvPicPr>
        <p:blipFill>
          <a:blip r:embed="rId4"/>
          <a:stretch>
            <a:fillRect/>
          </a:stretch>
        </p:blipFill>
        <p:spPr>
          <a:xfrm>
            <a:off x="2352218" y="4509337"/>
            <a:ext cx="640135" cy="640135"/>
          </a:xfrm>
          <a:prstGeom prst="rect">
            <a:avLst/>
          </a:prstGeom>
        </p:spPr>
      </p:pic>
      <p:pic>
        <p:nvPicPr>
          <p:cNvPr id="3" name="Picture 2">
            <a:extLst>
              <a:ext uri="{FF2B5EF4-FFF2-40B4-BE49-F238E27FC236}">
                <a16:creationId xmlns:a16="http://schemas.microsoft.com/office/drawing/2014/main" id="{620FB121-FA10-4D9F-9E2D-270256D51B89}"/>
              </a:ext>
            </a:extLst>
          </p:cNvPr>
          <p:cNvPicPr>
            <a:picLocks noChangeAspect="1"/>
          </p:cNvPicPr>
          <p:nvPr/>
        </p:nvPicPr>
        <p:blipFill>
          <a:blip r:embed="rId5"/>
          <a:stretch>
            <a:fillRect/>
          </a:stretch>
        </p:blipFill>
        <p:spPr>
          <a:xfrm>
            <a:off x="3288338" y="4484951"/>
            <a:ext cx="682811" cy="688908"/>
          </a:xfrm>
          <a:prstGeom prst="rect">
            <a:avLst/>
          </a:prstGeom>
        </p:spPr>
      </p:pic>
      <p:sp>
        <p:nvSpPr>
          <p:cNvPr id="20" name="Shape 102">
            <a:extLst>
              <a:ext uri="{FF2B5EF4-FFF2-40B4-BE49-F238E27FC236}">
                <a16:creationId xmlns:a16="http://schemas.microsoft.com/office/drawing/2014/main" id="{C08C1276-2407-47B3-B474-DC8D7E869AB8}"/>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pic>
        <p:nvPicPr>
          <p:cNvPr id="4" name="Picture 3">
            <a:extLst>
              <a:ext uri="{FF2B5EF4-FFF2-40B4-BE49-F238E27FC236}">
                <a16:creationId xmlns:a16="http://schemas.microsoft.com/office/drawing/2014/main" id="{AAB91684-0335-4B1B-A1F3-D53E9321FF8B}"/>
              </a:ext>
            </a:extLst>
          </p:cNvPr>
          <p:cNvPicPr>
            <a:picLocks noChangeAspect="1"/>
          </p:cNvPicPr>
          <p:nvPr/>
        </p:nvPicPr>
        <p:blipFill>
          <a:blip r:embed="rId6"/>
          <a:stretch>
            <a:fillRect/>
          </a:stretch>
        </p:blipFill>
        <p:spPr>
          <a:xfrm>
            <a:off x="4797358" y="3388354"/>
            <a:ext cx="3596952" cy="1133954"/>
          </a:xfrm>
          <a:prstGeom prst="rect">
            <a:avLst/>
          </a:prstGeom>
        </p:spPr>
      </p:pic>
    </p:spTree>
    <p:extLst>
      <p:ext uri="{BB962C8B-B14F-4D97-AF65-F5344CB8AC3E}">
        <p14:creationId xmlns:p14="http://schemas.microsoft.com/office/powerpoint/2010/main" val="4002567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6" grpId="0" animBg="1"/>
      <p:bldP spid="22" grpId="0" animBg="1"/>
      <p:bldP spid="23" grpId="0" animBg="1"/>
      <p:bldP spid="2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B17A692-E262-44DF-AE66-4857997BF2CA}"/>
              </a:ext>
            </a:extLst>
          </p:cNvPr>
          <p:cNvPicPr>
            <a:picLocks noChangeAspect="1"/>
          </p:cNvPicPr>
          <p:nvPr/>
        </p:nvPicPr>
        <p:blipFill>
          <a:blip r:embed="rId3"/>
          <a:stretch>
            <a:fillRect/>
          </a:stretch>
        </p:blipFill>
        <p:spPr>
          <a:xfrm>
            <a:off x="6265566" y="3892107"/>
            <a:ext cx="2145978" cy="1457070"/>
          </a:xfrm>
          <a:prstGeom prst="rect">
            <a:avLst/>
          </a:prstGeom>
        </p:spPr>
      </p:pic>
      <p:pic>
        <p:nvPicPr>
          <p:cNvPr id="2" name="Picture 1">
            <a:extLst>
              <a:ext uri="{FF2B5EF4-FFF2-40B4-BE49-F238E27FC236}">
                <a16:creationId xmlns:a16="http://schemas.microsoft.com/office/drawing/2014/main" id="{041F1E85-38F1-4AC4-8FE8-0654AC28EF09}"/>
              </a:ext>
            </a:extLst>
          </p:cNvPr>
          <p:cNvPicPr>
            <a:picLocks noChangeAspect="1"/>
          </p:cNvPicPr>
          <p:nvPr/>
        </p:nvPicPr>
        <p:blipFill>
          <a:blip r:embed="rId4"/>
          <a:stretch>
            <a:fillRect/>
          </a:stretch>
        </p:blipFill>
        <p:spPr>
          <a:xfrm>
            <a:off x="3717025" y="3892107"/>
            <a:ext cx="1740516" cy="1133059"/>
          </a:xfrm>
          <a:prstGeom prst="rect">
            <a:avLst/>
          </a:prstGeom>
        </p:spPr>
      </p:pic>
      <p:sp>
        <p:nvSpPr>
          <p:cNvPr id="18" name="Shape 88">
            <a:extLst>
              <a:ext uri="{FF2B5EF4-FFF2-40B4-BE49-F238E27FC236}">
                <a16:creationId xmlns:a16="http://schemas.microsoft.com/office/drawing/2014/main" id="{B3665380-2CF7-4151-BEEF-35E12D4B7781}"/>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8" name="Shape 114">
            <a:extLst>
              <a:ext uri="{FF2B5EF4-FFF2-40B4-BE49-F238E27FC236}">
                <a16:creationId xmlns:a16="http://schemas.microsoft.com/office/drawing/2014/main" id="{8806C1FF-7E28-42E7-9523-CB2C7C9A51A9}"/>
              </a:ext>
            </a:extLst>
          </p:cNvPr>
          <p:cNvSpPr/>
          <p:nvPr/>
        </p:nvSpPr>
        <p:spPr>
          <a:xfrm>
            <a:off x="768897" y="172872"/>
            <a:ext cx="7759105" cy="538608"/>
          </a:xfrm>
          <a:prstGeom prst="rect">
            <a:avLst/>
          </a:prstGeom>
          <a:noFill/>
          <a:ln>
            <a:noFill/>
          </a:ln>
        </p:spPr>
        <p:txBody>
          <a:bodyPr lIns="91425" tIns="45700" rIns="91425" bIns="45700" anchor="t" anchorCtr="0">
            <a:noAutofit/>
          </a:bodyPr>
          <a:lstStyle/>
          <a:p>
            <a:pPr>
              <a:buSzPct val="25000"/>
            </a:pPr>
            <a:endParaRPr lang="en-GB" sz="28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15" name="Shape 114">
            <a:extLst>
              <a:ext uri="{FF2B5EF4-FFF2-40B4-BE49-F238E27FC236}">
                <a16:creationId xmlns:a16="http://schemas.microsoft.com/office/drawing/2014/main" id="{AC98DBA0-58D7-423A-A505-78A2F55BBA58}"/>
              </a:ext>
            </a:extLst>
          </p:cNvPr>
          <p:cNvSpPr/>
          <p:nvPr/>
        </p:nvSpPr>
        <p:spPr>
          <a:xfrm>
            <a:off x="796576" y="181055"/>
            <a:ext cx="7759105" cy="538608"/>
          </a:xfrm>
          <a:prstGeom prst="rect">
            <a:avLst/>
          </a:prstGeom>
          <a:noFill/>
          <a:ln>
            <a:noFill/>
          </a:ln>
        </p:spPr>
        <p:txBody>
          <a:bodyPr lIns="91425" tIns="45700" rIns="91425" bIns="45700" anchor="t" anchorCtr="0">
            <a:noAutofit/>
          </a:bodyPr>
          <a:lstStyle/>
          <a:p>
            <a:pPr>
              <a:buSzPct val="25000"/>
            </a:pPr>
            <a:endParaRPr lang="en-GB" sz="28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29" name="Shape 114">
            <a:extLst>
              <a:ext uri="{FF2B5EF4-FFF2-40B4-BE49-F238E27FC236}">
                <a16:creationId xmlns:a16="http://schemas.microsoft.com/office/drawing/2014/main" id="{320CE8B6-3700-AC41-BDB8-785348655E54}"/>
              </a:ext>
            </a:extLst>
          </p:cNvPr>
          <p:cNvSpPr/>
          <p:nvPr/>
        </p:nvSpPr>
        <p:spPr>
          <a:xfrm>
            <a:off x="796573" y="208607"/>
            <a:ext cx="8681059" cy="538608"/>
          </a:xfrm>
          <a:prstGeom prst="rect">
            <a:avLst/>
          </a:prstGeom>
          <a:noFill/>
          <a:ln>
            <a:noFill/>
          </a:ln>
        </p:spPr>
        <p:txBody>
          <a:bodyPr lIns="91425" tIns="45700" rIns="91425" bIns="45700" anchor="t" anchorCtr="0">
            <a:noAutofit/>
          </a:bodyPr>
          <a:lstStyle/>
          <a:p>
            <a:pPr>
              <a:buSzPct val="25000"/>
            </a:pPr>
            <a:r>
              <a:rPr lang="en-GB" sz="2100" b="1" dirty="0">
                <a:latin typeface="Helvetica Neue" panose="02000503000000020004" pitchFamily="2" charset="0"/>
                <a:ea typeface="Helvetica Neue" panose="02000503000000020004" pitchFamily="2" charset="0"/>
                <a:cs typeface="Helvetica Neue" panose="02000503000000020004" pitchFamily="2" charset="0"/>
                <a:sym typeface="Lato"/>
              </a:rPr>
              <a:t>What does a Podiatrist do?</a:t>
            </a:r>
          </a:p>
        </p:txBody>
      </p:sp>
      <p:sp>
        <p:nvSpPr>
          <p:cNvPr id="22" name="Rectangle: Rounded Corners 33">
            <a:extLst>
              <a:ext uri="{FF2B5EF4-FFF2-40B4-BE49-F238E27FC236}">
                <a16:creationId xmlns:a16="http://schemas.microsoft.com/office/drawing/2014/main" id="{0DAEF1CE-60B0-45EE-908E-2E9E571752BC}"/>
              </a:ext>
            </a:extLst>
          </p:cNvPr>
          <p:cNvSpPr/>
          <p:nvPr/>
        </p:nvSpPr>
        <p:spPr>
          <a:xfrm>
            <a:off x="5633093" y="883121"/>
            <a:ext cx="2942927" cy="1525310"/>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600" b="1" dirty="0">
                <a:solidFill>
                  <a:schemeClr val="tx1"/>
                </a:solidFill>
                <a:latin typeface="Helvetica Neue" panose="02000503000000020004"/>
                <a:ea typeface="Helvetica Neue" panose="02000503000000020004" pitchFamily="2" charset="0"/>
                <a:cs typeface="Helvetica Neue" panose="02000503000000020004" pitchFamily="2" charset="0"/>
              </a:rPr>
              <a:t>Fun fact:</a:t>
            </a:r>
          </a:p>
          <a:p>
            <a:pPr algn="ctr"/>
            <a:r>
              <a:rPr lang="en-GB" sz="1600" dirty="0">
                <a:solidFill>
                  <a:schemeClr val="tx1"/>
                </a:solidFill>
                <a:latin typeface="Helvetica Neue" panose="02000503000000020004"/>
              </a:rPr>
              <a:t>Each foot has 26 bones – both feet contain nearly one quarter of all the bones (206) of the body.</a:t>
            </a:r>
            <a:endParaRPr lang="en-US" sz="1600" b="1" dirty="0">
              <a:solidFill>
                <a:schemeClr val="tx1"/>
              </a:solidFill>
              <a:latin typeface="Helvetica Neue" panose="02000503000000020004"/>
              <a:ea typeface="Helvetica Neue" panose="02000503000000020004" pitchFamily="2" charset="0"/>
              <a:cs typeface="Helvetica Neue" panose="02000503000000020004" pitchFamily="2" charset="0"/>
            </a:endParaRPr>
          </a:p>
        </p:txBody>
      </p:sp>
      <p:pic>
        <p:nvPicPr>
          <p:cNvPr id="17" name="Picture 2" descr="Image result for wow careers">
            <a:extLst>
              <a:ext uri="{FF2B5EF4-FFF2-40B4-BE49-F238E27FC236}">
                <a16:creationId xmlns:a16="http://schemas.microsoft.com/office/drawing/2014/main" id="{2D7DABEE-D9DB-47D8-BBD9-4F37E40D46BB}"/>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8091979" y="213327"/>
            <a:ext cx="827395" cy="662039"/>
          </a:xfrm>
          <a:prstGeom prst="rect">
            <a:avLst/>
          </a:prstGeom>
          <a:noFill/>
          <a:extLst>
            <a:ext uri="{909E8E84-426E-40DD-AFC4-6F175D3DCCD1}">
              <a14:hiddenFill xmlns:a14="http://schemas.microsoft.com/office/drawing/2010/main">
                <a:solidFill>
                  <a:srgbClr val="FFFFFF"/>
                </a:solidFill>
              </a14:hiddenFill>
            </a:ext>
          </a:extLst>
        </p:spPr>
      </p:pic>
      <p:sp>
        <p:nvSpPr>
          <p:cNvPr id="19" name="Pentagon 20">
            <a:extLst>
              <a:ext uri="{FF2B5EF4-FFF2-40B4-BE49-F238E27FC236}">
                <a16:creationId xmlns:a16="http://schemas.microsoft.com/office/drawing/2014/main" id="{5779BAD4-55BB-4929-B622-E0666F4B6BA4}"/>
              </a:ext>
            </a:extLst>
          </p:cNvPr>
          <p:cNvSpPr/>
          <p:nvPr/>
        </p:nvSpPr>
        <p:spPr>
          <a:xfrm>
            <a:off x="37913" y="156341"/>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4a</a:t>
            </a:r>
          </a:p>
        </p:txBody>
      </p:sp>
      <p:sp>
        <p:nvSpPr>
          <p:cNvPr id="34" name="Rectangle: Rounded Corners 33">
            <a:extLst>
              <a:ext uri="{FF2B5EF4-FFF2-40B4-BE49-F238E27FC236}">
                <a16:creationId xmlns:a16="http://schemas.microsoft.com/office/drawing/2014/main" id="{6A4206D9-B7E3-4634-AA38-65EA35E67DEF}"/>
              </a:ext>
            </a:extLst>
          </p:cNvPr>
          <p:cNvSpPr/>
          <p:nvPr/>
        </p:nvSpPr>
        <p:spPr>
          <a:xfrm>
            <a:off x="339394" y="5228947"/>
            <a:ext cx="3335961" cy="1312341"/>
          </a:xfrm>
          <a:prstGeom prst="roundRect">
            <a:avLst/>
          </a:prstGeom>
          <a:solidFill>
            <a:srgbClr val="FFFFCC"/>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Stereotype:</a:t>
            </a:r>
          </a:p>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Lato"/>
              </a:rPr>
              <a:t>A widely held but fixed and over simplified image or idea of a particular type of person or thing.</a:t>
            </a:r>
          </a:p>
        </p:txBody>
      </p:sp>
      <p:sp>
        <p:nvSpPr>
          <p:cNvPr id="36" name="Cloud 35">
            <a:extLst>
              <a:ext uri="{FF2B5EF4-FFF2-40B4-BE49-F238E27FC236}">
                <a16:creationId xmlns:a16="http://schemas.microsoft.com/office/drawing/2014/main" id="{F94389A3-A650-4C1B-BFA5-BC0514B19209}"/>
              </a:ext>
            </a:extLst>
          </p:cNvPr>
          <p:cNvSpPr/>
          <p:nvPr/>
        </p:nvSpPr>
        <p:spPr>
          <a:xfrm>
            <a:off x="224626" y="764380"/>
            <a:ext cx="4453906" cy="1641469"/>
          </a:xfrm>
          <a:prstGeom prst="cloud">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In your journal:</a:t>
            </a:r>
          </a:p>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What did you think about the variety in the Podiatrists’ day?</a:t>
            </a:r>
          </a:p>
        </p:txBody>
      </p:sp>
      <p:sp>
        <p:nvSpPr>
          <p:cNvPr id="13" name="Rectangle: Rounded Corners 33">
            <a:extLst>
              <a:ext uri="{FF2B5EF4-FFF2-40B4-BE49-F238E27FC236}">
                <a16:creationId xmlns:a16="http://schemas.microsoft.com/office/drawing/2014/main" id="{A5D70547-7A90-4163-AFA0-179F2E439F4E}"/>
              </a:ext>
            </a:extLst>
          </p:cNvPr>
          <p:cNvSpPr/>
          <p:nvPr/>
        </p:nvSpPr>
        <p:spPr>
          <a:xfrm>
            <a:off x="537416" y="2555267"/>
            <a:ext cx="2503503" cy="1133059"/>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schemeClr val="tx1"/>
                </a:solidFill>
                <a:latin typeface="Helvetica Neue" panose="02000503000000020004"/>
              </a:rPr>
              <a:t>Athletes and other sports people</a:t>
            </a:r>
          </a:p>
        </p:txBody>
      </p:sp>
      <p:sp>
        <p:nvSpPr>
          <p:cNvPr id="14" name="Rectangle: Rounded Corners 33">
            <a:extLst>
              <a:ext uri="{FF2B5EF4-FFF2-40B4-BE49-F238E27FC236}">
                <a16:creationId xmlns:a16="http://schemas.microsoft.com/office/drawing/2014/main" id="{468AEE2B-9ECD-4825-BD46-603733438D72}"/>
              </a:ext>
            </a:extLst>
          </p:cNvPr>
          <p:cNvSpPr/>
          <p:nvPr/>
        </p:nvSpPr>
        <p:spPr>
          <a:xfrm>
            <a:off x="3304966" y="2555266"/>
            <a:ext cx="2503503" cy="1133059"/>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schemeClr val="tx1"/>
                </a:solidFill>
                <a:latin typeface="Helvetica Neue" panose="02000503000000020004"/>
              </a:rPr>
              <a:t>People with diabetes and older people</a:t>
            </a:r>
          </a:p>
        </p:txBody>
      </p:sp>
      <p:sp>
        <p:nvSpPr>
          <p:cNvPr id="16" name="Rectangle: Rounded Corners 33">
            <a:extLst>
              <a:ext uri="{FF2B5EF4-FFF2-40B4-BE49-F238E27FC236}">
                <a16:creationId xmlns:a16="http://schemas.microsoft.com/office/drawing/2014/main" id="{7668A2EA-CF2D-4394-AC43-62A1E001C4DE}"/>
              </a:ext>
            </a:extLst>
          </p:cNvPr>
          <p:cNvSpPr/>
          <p:nvPr/>
        </p:nvSpPr>
        <p:spPr>
          <a:xfrm>
            <a:off x="6072517" y="2557362"/>
            <a:ext cx="2503503" cy="1133059"/>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schemeClr val="tx1"/>
                </a:solidFill>
                <a:latin typeface="Helvetica Neue" panose="02000503000000020004"/>
              </a:rPr>
              <a:t>In fact anyone young or old may need a Podiatrist at some point in their lives! </a:t>
            </a:r>
          </a:p>
        </p:txBody>
      </p:sp>
      <p:sp>
        <p:nvSpPr>
          <p:cNvPr id="21" name="Cloud 20">
            <a:extLst>
              <a:ext uri="{FF2B5EF4-FFF2-40B4-BE49-F238E27FC236}">
                <a16:creationId xmlns:a16="http://schemas.microsoft.com/office/drawing/2014/main" id="{B4875656-D8FD-422B-B718-2CDD10CBF2F0}"/>
              </a:ext>
            </a:extLst>
          </p:cNvPr>
          <p:cNvSpPr/>
          <p:nvPr/>
        </p:nvSpPr>
        <p:spPr>
          <a:xfrm>
            <a:off x="3861568" y="5005196"/>
            <a:ext cx="4859840" cy="1525310"/>
          </a:xfrm>
          <a:prstGeom prst="cloud">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In your journal:</a:t>
            </a:r>
          </a:p>
          <a:p>
            <a:pPr algn="ctr"/>
            <a:r>
              <a:rPr lang="en-GB" sz="1600" dirty="0">
                <a:solidFill>
                  <a:schemeClr val="tx1"/>
                </a:solidFill>
                <a:latin typeface="Helvetica Neue" panose="02000503000000020004"/>
              </a:rPr>
              <a:t>Did you have any stereotypes about this career?</a:t>
            </a:r>
            <a:endParaRPr lang="en-GB" sz="1600" b="1" dirty="0">
              <a:solidFill>
                <a:schemeClr val="tx1"/>
              </a:solidFill>
              <a:latin typeface="Helvetica Neue" panose="02000503000000020004"/>
              <a:ea typeface="Helvetica Neue" panose="02000503000000020004" pitchFamily="2" charset="0"/>
              <a:cs typeface="Helvetica Neue" panose="02000503000000020004" pitchFamily="2" charset="0"/>
              <a:sym typeface="Century Gothic"/>
            </a:endParaRPr>
          </a:p>
        </p:txBody>
      </p:sp>
      <p:pic>
        <p:nvPicPr>
          <p:cNvPr id="3" name="Picture 2">
            <a:extLst>
              <a:ext uri="{FF2B5EF4-FFF2-40B4-BE49-F238E27FC236}">
                <a16:creationId xmlns:a16="http://schemas.microsoft.com/office/drawing/2014/main" id="{A14208ED-2FA3-4CCB-92BE-4C5534F32B0B}"/>
              </a:ext>
            </a:extLst>
          </p:cNvPr>
          <p:cNvPicPr>
            <a:picLocks noChangeAspect="1"/>
          </p:cNvPicPr>
          <p:nvPr/>
        </p:nvPicPr>
        <p:blipFill>
          <a:blip r:embed="rId6"/>
          <a:stretch>
            <a:fillRect/>
          </a:stretch>
        </p:blipFill>
        <p:spPr>
          <a:xfrm>
            <a:off x="1109573" y="3892106"/>
            <a:ext cx="1417212" cy="1133060"/>
          </a:xfrm>
          <a:prstGeom prst="rect">
            <a:avLst/>
          </a:prstGeom>
        </p:spPr>
      </p:pic>
      <p:pic>
        <p:nvPicPr>
          <p:cNvPr id="5" name="Picture 4">
            <a:extLst>
              <a:ext uri="{FF2B5EF4-FFF2-40B4-BE49-F238E27FC236}">
                <a16:creationId xmlns:a16="http://schemas.microsoft.com/office/drawing/2014/main" id="{251673A0-F6CC-4821-A728-8C2B18C9148E}"/>
              </a:ext>
            </a:extLst>
          </p:cNvPr>
          <p:cNvPicPr>
            <a:picLocks noChangeAspect="1"/>
          </p:cNvPicPr>
          <p:nvPr/>
        </p:nvPicPr>
        <p:blipFill>
          <a:blip r:embed="rId7"/>
          <a:stretch>
            <a:fillRect/>
          </a:stretch>
        </p:blipFill>
        <p:spPr>
          <a:xfrm>
            <a:off x="4841561" y="898890"/>
            <a:ext cx="631545" cy="1487878"/>
          </a:xfrm>
          <a:prstGeom prst="rect">
            <a:avLst/>
          </a:prstGeom>
        </p:spPr>
      </p:pic>
      <p:sp>
        <p:nvSpPr>
          <p:cNvPr id="20" name="Shape 102">
            <a:extLst>
              <a:ext uri="{FF2B5EF4-FFF2-40B4-BE49-F238E27FC236}">
                <a16:creationId xmlns:a16="http://schemas.microsoft.com/office/drawing/2014/main" id="{39C34D7D-968F-4108-B1C5-8910D7BE9340}"/>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spTree>
    <p:extLst>
      <p:ext uri="{BB962C8B-B14F-4D97-AF65-F5344CB8AC3E}">
        <p14:creationId xmlns:p14="http://schemas.microsoft.com/office/powerpoint/2010/main" val="385614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4" grpId="0" animBg="1"/>
      <p:bldP spid="13" grpId="0" animBg="1"/>
      <p:bldP spid="14" grpId="0" animBg="1"/>
      <p:bldP spid="16" grpId="0" animBg="1"/>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hape 88">
            <a:extLst>
              <a:ext uri="{FF2B5EF4-FFF2-40B4-BE49-F238E27FC236}">
                <a16:creationId xmlns:a16="http://schemas.microsoft.com/office/drawing/2014/main" id="{B3665380-2CF7-4151-BEEF-35E12D4B7781}"/>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8" name="Shape 114">
            <a:extLst>
              <a:ext uri="{FF2B5EF4-FFF2-40B4-BE49-F238E27FC236}">
                <a16:creationId xmlns:a16="http://schemas.microsoft.com/office/drawing/2014/main" id="{8806C1FF-7E28-42E7-9523-CB2C7C9A51A9}"/>
              </a:ext>
            </a:extLst>
          </p:cNvPr>
          <p:cNvSpPr/>
          <p:nvPr/>
        </p:nvSpPr>
        <p:spPr>
          <a:xfrm>
            <a:off x="768897" y="172872"/>
            <a:ext cx="7759105" cy="538608"/>
          </a:xfrm>
          <a:prstGeom prst="rect">
            <a:avLst/>
          </a:prstGeom>
          <a:noFill/>
          <a:ln>
            <a:noFill/>
          </a:ln>
        </p:spPr>
        <p:txBody>
          <a:bodyPr lIns="91425" tIns="45700" rIns="91425" bIns="45700" anchor="t" anchorCtr="0">
            <a:noAutofit/>
          </a:bodyPr>
          <a:lstStyle/>
          <a:p>
            <a:pPr>
              <a:buSzPct val="25000"/>
            </a:pPr>
            <a:endParaRPr lang="en-GB" sz="28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15" name="Shape 114">
            <a:extLst>
              <a:ext uri="{FF2B5EF4-FFF2-40B4-BE49-F238E27FC236}">
                <a16:creationId xmlns:a16="http://schemas.microsoft.com/office/drawing/2014/main" id="{AC98DBA0-58D7-423A-A505-78A2F55BBA58}"/>
              </a:ext>
            </a:extLst>
          </p:cNvPr>
          <p:cNvSpPr/>
          <p:nvPr/>
        </p:nvSpPr>
        <p:spPr>
          <a:xfrm>
            <a:off x="796576" y="181055"/>
            <a:ext cx="7759105" cy="538608"/>
          </a:xfrm>
          <a:prstGeom prst="rect">
            <a:avLst/>
          </a:prstGeom>
          <a:noFill/>
          <a:ln>
            <a:noFill/>
          </a:ln>
        </p:spPr>
        <p:txBody>
          <a:bodyPr lIns="91425" tIns="45700" rIns="91425" bIns="45700" anchor="t" anchorCtr="0">
            <a:noAutofit/>
          </a:bodyPr>
          <a:lstStyle/>
          <a:p>
            <a:pPr>
              <a:buSzPct val="25000"/>
            </a:pPr>
            <a:endParaRPr lang="en-GB" sz="28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29" name="Shape 114">
            <a:extLst>
              <a:ext uri="{FF2B5EF4-FFF2-40B4-BE49-F238E27FC236}">
                <a16:creationId xmlns:a16="http://schemas.microsoft.com/office/drawing/2014/main" id="{320CE8B6-3700-AC41-BDB8-785348655E54}"/>
              </a:ext>
            </a:extLst>
          </p:cNvPr>
          <p:cNvSpPr/>
          <p:nvPr/>
        </p:nvSpPr>
        <p:spPr>
          <a:xfrm>
            <a:off x="796573" y="208607"/>
            <a:ext cx="8681059" cy="538608"/>
          </a:xfrm>
          <a:prstGeom prst="rect">
            <a:avLst/>
          </a:prstGeom>
          <a:noFill/>
          <a:ln>
            <a:noFill/>
          </a:ln>
        </p:spPr>
        <p:txBody>
          <a:bodyPr lIns="91425" tIns="45700" rIns="91425" bIns="45700" anchor="t" anchorCtr="0">
            <a:noAutofit/>
          </a:bodyPr>
          <a:lstStyle/>
          <a:p>
            <a:pPr>
              <a:buSzPct val="25000"/>
            </a:pPr>
            <a:r>
              <a:rPr lang="en-GB" sz="2100" b="1" dirty="0">
                <a:latin typeface="Helvetica Neue" panose="02000503000000020004" pitchFamily="2" charset="0"/>
                <a:ea typeface="Helvetica Neue" panose="02000503000000020004" pitchFamily="2" charset="0"/>
                <a:cs typeface="Helvetica Neue" panose="02000503000000020004" pitchFamily="2" charset="0"/>
                <a:sym typeface="Lato"/>
              </a:rPr>
              <a:t>What does a Podiatrist do?</a:t>
            </a:r>
          </a:p>
        </p:txBody>
      </p:sp>
      <p:sp>
        <p:nvSpPr>
          <p:cNvPr id="22" name="Rectangle: Rounded Corners 33">
            <a:extLst>
              <a:ext uri="{FF2B5EF4-FFF2-40B4-BE49-F238E27FC236}">
                <a16:creationId xmlns:a16="http://schemas.microsoft.com/office/drawing/2014/main" id="{0DAEF1CE-60B0-45EE-908E-2E9E571752BC}"/>
              </a:ext>
            </a:extLst>
          </p:cNvPr>
          <p:cNvSpPr/>
          <p:nvPr/>
        </p:nvSpPr>
        <p:spPr>
          <a:xfrm>
            <a:off x="5831047" y="1506738"/>
            <a:ext cx="2959661" cy="1121762"/>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600" b="1" dirty="0">
                <a:solidFill>
                  <a:schemeClr val="tx1"/>
                </a:solidFill>
                <a:latin typeface="Helvetica Neue" panose="02000503000000020004"/>
                <a:ea typeface="Helvetica Neue" panose="02000503000000020004" pitchFamily="2" charset="0"/>
                <a:cs typeface="Helvetica Neue" panose="02000503000000020004" pitchFamily="2" charset="0"/>
              </a:rPr>
              <a:t>Fun fact:</a:t>
            </a:r>
          </a:p>
          <a:p>
            <a:pPr algn="ctr"/>
            <a:r>
              <a:rPr lang="en-GB" sz="1600" dirty="0">
                <a:solidFill>
                  <a:schemeClr val="tx1"/>
                </a:solidFill>
                <a:latin typeface="Helvetica Neue" panose="02000503000000020004"/>
              </a:rPr>
              <a:t>There are over 7,000 nerve endings in each foot.</a:t>
            </a:r>
            <a:endParaRPr lang="en-US" sz="1600" b="1" dirty="0">
              <a:solidFill>
                <a:schemeClr val="tx1"/>
              </a:solidFill>
              <a:latin typeface="Helvetica Neue" panose="02000503000000020004"/>
              <a:ea typeface="Helvetica Neue" panose="02000503000000020004" pitchFamily="2" charset="0"/>
              <a:cs typeface="Helvetica Neue" panose="02000503000000020004" pitchFamily="2" charset="0"/>
            </a:endParaRPr>
          </a:p>
        </p:txBody>
      </p:sp>
      <p:pic>
        <p:nvPicPr>
          <p:cNvPr id="17" name="Picture 2" descr="Image result for wow careers">
            <a:extLst>
              <a:ext uri="{FF2B5EF4-FFF2-40B4-BE49-F238E27FC236}">
                <a16:creationId xmlns:a16="http://schemas.microsoft.com/office/drawing/2014/main" id="{2D7DABEE-D9DB-47D8-BBD9-4F37E40D46BB}"/>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091979" y="213327"/>
            <a:ext cx="827395" cy="662039"/>
          </a:xfrm>
          <a:prstGeom prst="rect">
            <a:avLst/>
          </a:prstGeom>
          <a:noFill/>
          <a:extLst>
            <a:ext uri="{909E8E84-426E-40DD-AFC4-6F175D3DCCD1}">
              <a14:hiddenFill xmlns:a14="http://schemas.microsoft.com/office/drawing/2010/main">
                <a:solidFill>
                  <a:srgbClr val="FFFFFF"/>
                </a:solidFill>
              </a14:hiddenFill>
            </a:ext>
          </a:extLst>
        </p:spPr>
      </p:pic>
      <p:sp>
        <p:nvSpPr>
          <p:cNvPr id="19" name="Pentagon 20">
            <a:extLst>
              <a:ext uri="{FF2B5EF4-FFF2-40B4-BE49-F238E27FC236}">
                <a16:creationId xmlns:a16="http://schemas.microsoft.com/office/drawing/2014/main" id="{5779BAD4-55BB-4929-B622-E0666F4B6BA4}"/>
              </a:ext>
            </a:extLst>
          </p:cNvPr>
          <p:cNvSpPr/>
          <p:nvPr/>
        </p:nvSpPr>
        <p:spPr>
          <a:xfrm>
            <a:off x="37913" y="156341"/>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4b</a:t>
            </a:r>
          </a:p>
        </p:txBody>
      </p:sp>
      <p:sp>
        <p:nvSpPr>
          <p:cNvPr id="36" name="Cloud 35">
            <a:extLst>
              <a:ext uri="{FF2B5EF4-FFF2-40B4-BE49-F238E27FC236}">
                <a16:creationId xmlns:a16="http://schemas.microsoft.com/office/drawing/2014/main" id="{F94389A3-A650-4C1B-BFA5-BC0514B19209}"/>
              </a:ext>
            </a:extLst>
          </p:cNvPr>
          <p:cNvSpPr/>
          <p:nvPr/>
        </p:nvSpPr>
        <p:spPr>
          <a:xfrm>
            <a:off x="4022500" y="4646608"/>
            <a:ext cx="4731511" cy="1787891"/>
          </a:xfrm>
          <a:prstGeom prst="cloud">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In your journal:</a:t>
            </a:r>
          </a:p>
          <a:p>
            <a:pPr algn="ctr"/>
            <a:r>
              <a:rPr lang="en-GB"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 </a:t>
            </a: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What </a:t>
            </a:r>
            <a:r>
              <a:rPr lang="en-GB" sz="1600" dirty="0">
                <a:solidFill>
                  <a:schemeClr val="tx1"/>
                </a:solidFill>
                <a:latin typeface="Helvetica Neue" panose="02000503000000020004"/>
              </a:rPr>
              <a:t>opportunities does a Podiatrist have to build meaningful relationships in the workplace.</a:t>
            </a:r>
            <a:endParaRPr lang="en-GB" sz="1600" dirty="0">
              <a:solidFill>
                <a:schemeClr val="tx1"/>
              </a:solidFill>
              <a:latin typeface="Helvetica Neue" panose="02000503000000020004"/>
              <a:ea typeface="Helvetica Neue" panose="02000503000000020004" pitchFamily="2" charset="0"/>
              <a:cs typeface="Helvetica Neue" panose="02000503000000020004" pitchFamily="2" charset="0"/>
              <a:sym typeface="Century Gothic"/>
            </a:endParaRPr>
          </a:p>
        </p:txBody>
      </p:sp>
      <p:sp>
        <p:nvSpPr>
          <p:cNvPr id="20" name="Rectangle: Rounded Corners 33">
            <a:extLst>
              <a:ext uri="{FF2B5EF4-FFF2-40B4-BE49-F238E27FC236}">
                <a16:creationId xmlns:a16="http://schemas.microsoft.com/office/drawing/2014/main" id="{ECA809B1-74B1-455C-9278-7377D542B8F8}"/>
              </a:ext>
            </a:extLst>
          </p:cNvPr>
          <p:cNvSpPr/>
          <p:nvPr/>
        </p:nvSpPr>
        <p:spPr>
          <a:xfrm>
            <a:off x="5831047" y="2809782"/>
            <a:ext cx="2959662" cy="1595610"/>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schemeClr val="tx1"/>
                </a:solidFill>
                <a:latin typeface="Helvetica Neue" panose="02000503000000020004"/>
              </a:rPr>
              <a:t>Podiatrists work in a variety of places, from hospitals and clinics, to patients’ homes and private practices.</a:t>
            </a:r>
          </a:p>
        </p:txBody>
      </p:sp>
      <p:sp>
        <p:nvSpPr>
          <p:cNvPr id="12" name="Cloud 11">
            <a:extLst>
              <a:ext uri="{FF2B5EF4-FFF2-40B4-BE49-F238E27FC236}">
                <a16:creationId xmlns:a16="http://schemas.microsoft.com/office/drawing/2014/main" id="{0A86E09B-5E3B-4147-9F2B-792B0050C31C}"/>
              </a:ext>
            </a:extLst>
          </p:cNvPr>
          <p:cNvSpPr/>
          <p:nvPr/>
        </p:nvSpPr>
        <p:spPr>
          <a:xfrm>
            <a:off x="300478" y="707192"/>
            <a:ext cx="4736981" cy="1915856"/>
          </a:xfrm>
          <a:prstGeom prst="cloud">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In your journal:</a:t>
            </a:r>
          </a:p>
          <a:p>
            <a:pPr algn="ctr"/>
            <a:r>
              <a:rPr lang="en-GB"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 </a:t>
            </a: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What are the</a:t>
            </a:r>
            <a:r>
              <a:rPr lang="en-GB" sz="1600" dirty="0">
                <a:solidFill>
                  <a:schemeClr val="tx1"/>
                </a:solidFill>
                <a:latin typeface="Helvetica Neue" panose="02000503000000020004"/>
              </a:rPr>
              <a:t> boundaries around professional relationships, why is this important in health careers?</a:t>
            </a:r>
            <a:endParaRPr lang="en-GB" sz="1600" dirty="0">
              <a:solidFill>
                <a:schemeClr val="tx1"/>
              </a:solidFill>
              <a:latin typeface="Helvetica Neue" panose="02000503000000020004"/>
              <a:ea typeface="Helvetica Neue" panose="02000503000000020004" pitchFamily="2" charset="0"/>
              <a:cs typeface="Helvetica Neue" panose="02000503000000020004" pitchFamily="2" charset="0"/>
              <a:sym typeface="Century Gothic"/>
            </a:endParaRPr>
          </a:p>
        </p:txBody>
      </p:sp>
      <p:sp>
        <p:nvSpPr>
          <p:cNvPr id="13" name="Rectangle: Rounded Corners 33">
            <a:extLst>
              <a:ext uri="{FF2B5EF4-FFF2-40B4-BE49-F238E27FC236}">
                <a16:creationId xmlns:a16="http://schemas.microsoft.com/office/drawing/2014/main" id="{3BD899BA-24D0-4C1A-BCEA-CFFA4B7C96D2}"/>
              </a:ext>
            </a:extLst>
          </p:cNvPr>
          <p:cNvSpPr/>
          <p:nvPr/>
        </p:nvSpPr>
        <p:spPr>
          <a:xfrm>
            <a:off x="389989" y="2809782"/>
            <a:ext cx="3527949" cy="3663754"/>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schemeClr val="tx1"/>
                </a:solidFill>
                <a:latin typeface="Helvetica Neue" panose="02000503000000020004"/>
              </a:rPr>
              <a:t>The key to managing many of these boundaries is understanding the difference between a professional and a personal relationship and ensuring that your behaviour always remains on the right side of the line. Professional relationships are time bound; have a distinct role and purpose; have some structure; one participant holds the power and is specifically trained and supported for the role.  </a:t>
            </a:r>
          </a:p>
        </p:txBody>
      </p:sp>
      <p:pic>
        <p:nvPicPr>
          <p:cNvPr id="2" name="Picture 1">
            <a:extLst>
              <a:ext uri="{FF2B5EF4-FFF2-40B4-BE49-F238E27FC236}">
                <a16:creationId xmlns:a16="http://schemas.microsoft.com/office/drawing/2014/main" id="{E00CA90D-08B4-4A3A-9D27-58146B2AA6C5}"/>
              </a:ext>
            </a:extLst>
          </p:cNvPr>
          <p:cNvPicPr>
            <a:picLocks noChangeAspect="1"/>
          </p:cNvPicPr>
          <p:nvPr/>
        </p:nvPicPr>
        <p:blipFill>
          <a:blip r:embed="rId4"/>
          <a:stretch>
            <a:fillRect/>
          </a:stretch>
        </p:blipFill>
        <p:spPr>
          <a:xfrm>
            <a:off x="4216565" y="2545035"/>
            <a:ext cx="1299327" cy="1120898"/>
          </a:xfrm>
          <a:prstGeom prst="rect">
            <a:avLst/>
          </a:prstGeom>
        </p:spPr>
      </p:pic>
      <p:pic>
        <p:nvPicPr>
          <p:cNvPr id="3" name="Picture 2">
            <a:extLst>
              <a:ext uri="{FF2B5EF4-FFF2-40B4-BE49-F238E27FC236}">
                <a16:creationId xmlns:a16="http://schemas.microsoft.com/office/drawing/2014/main" id="{D30DEA5D-2C33-474C-A70B-AC38B9004DED}"/>
              </a:ext>
            </a:extLst>
          </p:cNvPr>
          <p:cNvPicPr>
            <a:picLocks noChangeAspect="1"/>
          </p:cNvPicPr>
          <p:nvPr/>
        </p:nvPicPr>
        <p:blipFill>
          <a:blip r:embed="rId5"/>
          <a:stretch>
            <a:fillRect/>
          </a:stretch>
        </p:blipFill>
        <p:spPr>
          <a:xfrm>
            <a:off x="4216564" y="3782203"/>
            <a:ext cx="1299327" cy="946589"/>
          </a:xfrm>
          <a:prstGeom prst="rect">
            <a:avLst/>
          </a:prstGeom>
        </p:spPr>
      </p:pic>
      <p:sp>
        <p:nvSpPr>
          <p:cNvPr id="16" name="Shape 102">
            <a:extLst>
              <a:ext uri="{FF2B5EF4-FFF2-40B4-BE49-F238E27FC236}">
                <a16:creationId xmlns:a16="http://schemas.microsoft.com/office/drawing/2014/main" id="{462A0B13-754C-4EF4-A70E-C420970FF617}"/>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spTree>
    <p:extLst>
      <p:ext uri="{BB962C8B-B14F-4D97-AF65-F5344CB8AC3E}">
        <p14:creationId xmlns:p14="http://schemas.microsoft.com/office/powerpoint/2010/main" val="370860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20" grpId="0" animBg="1"/>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hape 88">
            <a:extLst>
              <a:ext uri="{FF2B5EF4-FFF2-40B4-BE49-F238E27FC236}">
                <a16:creationId xmlns:a16="http://schemas.microsoft.com/office/drawing/2014/main" id="{B3665380-2CF7-4151-BEEF-35E12D4B7781}"/>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8" name="Shape 114">
            <a:extLst>
              <a:ext uri="{FF2B5EF4-FFF2-40B4-BE49-F238E27FC236}">
                <a16:creationId xmlns:a16="http://schemas.microsoft.com/office/drawing/2014/main" id="{8806C1FF-7E28-42E7-9523-CB2C7C9A51A9}"/>
              </a:ext>
            </a:extLst>
          </p:cNvPr>
          <p:cNvSpPr/>
          <p:nvPr/>
        </p:nvSpPr>
        <p:spPr>
          <a:xfrm>
            <a:off x="768897" y="172872"/>
            <a:ext cx="7759105" cy="538608"/>
          </a:xfrm>
          <a:prstGeom prst="rect">
            <a:avLst/>
          </a:prstGeom>
          <a:noFill/>
          <a:ln>
            <a:noFill/>
          </a:ln>
        </p:spPr>
        <p:txBody>
          <a:bodyPr lIns="91425" tIns="45700" rIns="91425" bIns="45700" anchor="t" anchorCtr="0">
            <a:noAutofit/>
          </a:bodyPr>
          <a:lstStyle/>
          <a:p>
            <a:pPr>
              <a:buSzPct val="25000"/>
            </a:pPr>
            <a:endParaRPr lang="en-GB" sz="28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15" name="Shape 114">
            <a:extLst>
              <a:ext uri="{FF2B5EF4-FFF2-40B4-BE49-F238E27FC236}">
                <a16:creationId xmlns:a16="http://schemas.microsoft.com/office/drawing/2014/main" id="{AC98DBA0-58D7-423A-A505-78A2F55BBA58}"/>
              </a:ext>
            </a:extLst>
          </p:cNvPr>
          <p:cNvSpPr/>
          <p:nvPr/>
        </p:nvSpPr>
        <p:spPr>
          <a:xfrm>
            <a:off x="796576" y="181055"/>
            <a:ext cx="7759105" cy="538608"/>
          </a:xfrm>
          <a:prstGeom prst="rect">
            <a:avLst/>
          </a:prstGeom>
          <a:noFill/>
          <a:ln>
            <a:noFill/>
          </a:ln>
        </p:spPr>
        <p:txBody>
          <a:bodyPr lIns="91425" tIns="45700" rIns="91425" bIns="45700" anchor="t" anchorCtr="0">
            <a:noAutofit/>
          </a:bodyPr>
          <a:lstStyle/>
          <a:p>
            <a:pPr>
              <a:buSzPct val="25000"/>
            </a:pPr>
            <a:endParaRPr lang="en-GB" sz="28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29" name="Shape 114">
            <a:extLst>
              <a:ext uri="{FF2B5EF4-FFF2-40B4-BE49-F238E27FC236}">
                <a16:creationId xmlns:a16="http://schemas.microsoft.com/office/drawing/2014/main" id="{320CE8B6-3700-AC41-BDB8-785348655E54}"/>
              </a:ext>
            </a:extLst>
          </p:cNvPr>
          <p:cNvSpPr/>
          <p:nvPr/>
        </p:nvSpPr>
        <p:spPr>
          <a:xfrm>
            <a:off x="796573" y="208607"/>
            <a:ext cx="8681059" cy="538608"/>
          </a:xfrm>
          <a:prstGeom prst="rect">
            <a:avLst/>
          </a:prstGeom>
          <a:noFill/>
          <a:ln>
            <a:noFill/>
          </a:ln>
        </p:spPr>
        <p:txBody>
          <a:bodyPr lIns="91425" tIns="45700" rIns="91425" bIns="45700" anchor="t" anchorCtr="0">
            <a:noAutofit/>
          </a:bodyPr>
          <a:lstStyle/>
          <a:p>
            <a:pPr>
              <a:buSzPct val="25000"/>
            </a:pPr>
            <a:r>
              <a:rPr lang="en-GB" sz="2100" b="1" dirty="0">
                <a:latin typeface="Helvetica Neue" panose="02000503000000020004" pitchFamily="2" charset="0"/>
                <a:ea typeface="Helvetica Neue" panose="02000503000000020004" pitchFamily="2" charset="0"/>
                <a:cs typeface="Helvetica Neue" panose="02000503000000020004" pitchFamily="2" charset="0"/>
                <a:sym typeface="Lato"/>
              </a:rPr>
              <a:t>What does a Podiatrist do?</a:t>
            </a:r>
          </a:p>
        </p:txBody>
      </p:sp>
      <p:sp>
        <p:nvSpPr>
          <p:cNvPr id="22" name="Rectangle: Rounded Corners 33">
            <a:extLst>
              <a:ext uri="{FF2B5EF4-FFF2-40B4-BE49-F238E27FC236}">
                <a16:creationId xmlns:a16="http://schemas.microsoft.com/office/drawing/2014/main" id="{0DAEF1CE-60B0-45EE-908E-2E9E571752BC}"/>
              </a:ext>
            </a:extLst>
          </p:cNvPr>
          <p:cNvSpPr/>
          <p:nvPr/>
        </p:nvSpPr>
        <p:spPr>
          <a:xfrm>
            <a:off x="6653451" y="2869765"/>
            <a:ext cx="2159679" cy="1576828"/>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600" b="1" dirty="0">
                <a:solidFill>
                  <a:schemeClr val="tx1"/>
                </a:solidFill>
                <a:latin typeface="Helvetica Neue" panose="02000503000000020004"/>
                <a:ea typeface="Helvetica Neue" panose="02000503000000020004" pitchFamily="2" charset="0"/>
                <a:cs typeface="Helvetica Neue" panose="02000503000000020004" pitchFamily="2" charset="0"/>
              </a:rPr>
              <a:t>Fun fact:</a:t>
            </a:r>
          </a:p>
          <a:p>
            <a:pPr algn="ctr"/>
            <a:r>
              <a:rPr lang="en-GB" sz="1600" dirty="0">
                <a:solidFill>
                  <a:schemeClr val="tx1"/>
                </a:solidFill>
                <a:latin typeface="Helvetica Neue" panose="02000503000000020004"/>
              </a:rPr>
              <a:t>A child's foot grows rapidly in both length and width in the first four years</a:t>
            </a:r>
            <a:r>
              <a:rPr lang="en-US" sz="1600" b="1" dirty="0">
                <a:solidFill>
                  <a:schemeClr val="tx1"/>
                </a:solidFill>
                <a:latin typeface="Helvetica Neue" panose="02000503000000020004"/>
              </a:rPr>
              <a:t>. </a:t>
            </a:r>
            <a:endParaRPr lang="en-US" sz="1600" b="1" dirty="0">
              <a:solidFill>
                <a:schemeClr val="tx1"/>
              </a:solidFill>
              <a:latin typeface="Helvetica Neue" panose="02000503000000020004"/>
              <a:ea typeface="Helvetica Neue" panose="02000503000000020004" pitchFamily="2" charset="0"/>
              <a:cs typeface="Helvetica Neue" panose="02000503000000020004" pitchFamily="2" charset="0"/>
            </a:endParaRPr>
          </a:p>
        </p:txBody>
      </p:sp>
      <p:pic>
        <p:nvPicPr>
          <p:cNvPr id="17" name="Picture 2" descr="Image result for wow careers">
            <a:extLst>
              <a:ext uri="{FF2B5EF4-FFF2-40B4-BE49-F238E27FC236}">
                <a16:creationId xmlns:a16="http://schemas.microsoft.com/office/drawing/2014/main" id="{2D7DABEE-D9DB-47D8-BBD9-4F37E40D46BB}"/>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091979" y="213327"/>
            <a:ext cx="827395" cy="662039"/>
          </a:xfrm>
          <a:prstGeom prst="rect">
            <a:avLst/>
          </a:prstGeom>
          <a:noFill/>
          <a:extLst>
            <a:ext uri="{909E8E84-426E-40DD-AFC4-6F175D3DCCD1}">
              <a14:hiddenFill xmlns:a14="http://schemas.microsoft.com/office/drawing/2010/main">
                <a:solidFill>
                  <a:srgbClr val="FFFFFF"/>
                </a:solidFill>
              </a14:hiddenFill>
            </a:ext>
          </a:extLst>
        </p:spPr>
      </p:pic>
      <p:sp>
        <p:nvSpPr>
          <p:cNvPr id="19" name="Pentagon 20">
            <a:extLst>
              <a:ext uri="{FF2B5EF4-FFF2-40B4-BE49-F238E27FC236}">
                <a16:creationId xmlns:a16="http://schemas.microsoft.com/office/drawing/2014/main" id="{5779BAD4-55BB-4929-B622-E0666F4B6BA4}"/>
              </a:ext>
            </a:extLst>
          </p:cNvPr>
          <p:cNvSpPr/>
          <p:nvPr/>
        </p:nvSpPr>
        <p:spPr>
          <a:xfrm>
            <a:off x="37913" y="156341"/>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4c</a:t>
            </a:r>
          </a:p>
        </p:txBody>
      </p:sp>
      <p:sp>
        <p:nvSpPr>
          <p:cNvPr id="36" name="Cloud 35">
            <a:extLst>
              <a:ext uri="{FF2B5EF4-FFF2-40B4-BE49-F238E27FC236}">
                <a16:creationId xmlns:a16="http://schemas.microsoft.com/office/drawing/2014/main" id="{F94389A3-A650-4C1B-BFA5-BC0514B19209}"/>
              </a:ext>
            </a:extLst>
          </p:cNvPr>
          <p:cNvSpPr/>
          <p:nvPr/>
        </p:nvSpPr>
        <p:spPr>
          <a:xfrm>
            <a:off x="224626" y="764380"/>
            <a:ext cx="3959456" cy="2290547"/>
          </a:xfrm>
          <a:prstGeom prst="cloud">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GB" sz="14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endParaRPr>
          </a:p>
          <a:p>
            <a:pPr algn="ctr"/>
            <a:r>
              <a:rPr lang="en-GB"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In your journal:</a:t>
            </a:r>
          </a:p>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How important is communication in this career? </a:t>
            </a:r>
          </a:p>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Complete the table of barriers in your journal.   </a:t>
            </a:r>
            <a:endParaRPr lang="en-GB"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endParaRPr>
          </a:p>
          <a:p>
            <a:pPr algn="ctr"/>
            <a:endParaRPr lang="en-GB" sz="14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endParaRPr>
          </a:p>
        </p:txBody>
      </p:sp>
      <p:sp>
        <p:nvSpPr>
          <p:cNvPr id="20" name="Rectangle: Rounded Corners 33">
            <a:extLst>
              <a:ext uri="{FF2B5EF4-FFF2-40B4-BE49-F238E27FC236}">
                <a16:creationId xmlns:a16="http://schemas.microsoft.com/office/drawing/2014/main" id="{ECA809B1-74B1-455C-9278-7377D542B8F8}"/>
              </a:ext>
            </a:extLst>
          </p:cNvPr>
          <p:cNvSpPr/>
          <p:nvPr/>
        </p:nvSpPr>
        <p:spPr>
          <a:xfrm>
            <a:off x="386368" y="5291657"/>
            <a:ext cx="4023832" cy="1235759"/>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schemeClr val="tx1"/>
                </a:solidFill>
                <a:latin typeface="Helvetica Neue" panose="02000503000000020004"/>
              </a:rPr>
              <a:t>You’ll also work with people from all walks of life, and could find yourself helping anyone from children to older people, dancers to professional athletes.</a:t>
            </a:r>
          </a:p>
        </p:txBody>
      </p:sp>
      <p:sp>
        <p:nvSpPr>
          <p:cNvPr id="12" name="Shape 102">
            <a:extLst>
              <a:ext uri="{FF2B5EF4-FFF2-40B4-BE49-F238E27FC236}">
                <a16:creationId xmlns:a16="http://schemas.microsoft.com/office/drawing/2014/main" id="{4C5BF4F3-0F55-47DF-A874-157AC942F547}"/>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pic>
        <p:nvPicPr>
          <p:cNvPr id="21" name="Picture 20">
            <a:extLst>
              <a:ext uri="{FF2B5EF4-FFF2-40B4-BE49-F238E27FC236}">
                <a16:creationId xmlns:a16="http://schemas.microsoft.com/office/drawing/2014/main" id="{FCA3F4A0-D296-4B23-8038-5A0F0BD45C9E}"/>
              </a:ext>
            </a:extLst>
          </p:cNvPr>
          <p:cNvPicPr>
            <a:picLocks noChangeAspect="1"/>
          </p:cNvPicPr>
          <p:nvPr/>
        </p:nvPicPr>
        <p:blipFill>
          <a:blip r:embed="rId4"/>
          <a:stretch>
            <a:fillRect/>
          </a:stretch>
        </p:blipFill>
        <p:spPr>
          <a:xfrm>
            <a:off x="4702925" y="5037211"/>
            <a:ext cx="1726843" cy="1491019"/>
          </a:xfrm>
          <a:prstGeom prst="rect">
            <a:avLst/>
          </a:prstGeom>
        </p:spPr>
      </p:pic>
      <p:pic>
        <p:nvPicPr>
          <p:cNvPr id="2" name="Picture 1">
            <a:extLst>
              <a:ext uri="{FF2B5EF4-FFF2-40B4-BE49-F238E27FC236}">
                <a16:creationId xmlns:a16="http://schemas.microsoft.com/office/drawing/2014/main" id="{B9B07F01-7465-487F-B96A-AB013428E9A7}"/>
              </a:ext>
            </a:extLst>
          </p:cNvPr>
          <p:cNvPicPr>
            <a:picLocks noChangeAspect="1"/>
          </p:cNvPicPr>
          <p:nvPr/>
        </p:nvPicPr>
        <p:blipFill>
          <a:blip r:embed="rId5"/>
          <a:stretch>
            <a:fillRect/>
          </a:stretch>
        </p:blipFill>
        <p:spPr>
          <a:xfrm>
            <a:off x="4472782" y="1192157"/>
            <a:ext cx="1956986" cy="1310754"/>
          </a:xfrm>
          <a:prstGeom prst="rect">
            <a:avLst/>
          </a:prstGeom>
        </p:spPr>
      </p:pic>
      <p:pic>
        <p:nvPicPr>
          <p:cNvPr id="3" name="Picture 2">
            <a:extLst>
              <a:ext uri="{FF2B5EF4-FFF2-40B4-BE49-F238E27FC236}">
                <a16:creationId xmlns:a16="http://schemas.microsoft.com/office/drawing/2014/main" id="{533B4321-6994-4769-A294-C0E439371A3B}"/>
              </a:ext>
            </a:extLst>
          </p:cNvPr>
          <p:cNvPicPr>
            <a:picLocks noChangeAspect="1"/>
          </p:cNvPicPr>
          <p:nvPr/>
        </p:nvPicPr>
        <p:blipFill>
          <a:blip r:embed="rId6"/>
          <a:stretch>
            <a:fillRect/>
          </a:stretch>
        </p:blipFill>
        <p:spPr>
          <a:xfrm>
            <a:off x="4184082" y="2855020"/>
            <a:ext cx="2183770" cy="1827520"/>
          </a:xfrm>
          <a:prstGeom prst="rect">
            <a:avLst/>
          </a:prstGeom>
        </p:spPr>
      </p:pic>
      <p:pic>
        <p:nvPicPr>
          <p:cNvPr id="4" name="Picture 3">
            <a:extLst>
              <a:ext uri="{FF2B5EF4-FFF2-40B4-BE49-F238E27FC236}">
                <a16:creationId xmlns:a16="http://schemas.microsoft.com/office/drawing/2014/main" id="{B930B844-F9D2-42D5-9C50-B6F97A1EEA16}"/>
              </a:ext>
            </a:extLst>
          </p:cNvPr>
          <p:cNvPicPr>
            <a:picLocks noChangeAspect="1"/>
          </p:cNvPicPr>
          <p:nvPr/>
        </p:nvPicPr>
        <p:blipFill>
          <a:blip r:embed="rId7"/>
          <a:stretch>
            <a:fillRect/>
          </a:stretch>
        </p:blipFill>
        <p:spPr>
          <a:xfrm>
            <a:off x="796573" y="3185305"/>
            <a:ext cx="2902621" cy="1902722"/>
          </a:xfrm>
          <a:prstGeom prst="rect">
            <a:avLst/>
          </a:prstGeom>
        </p:spPr>
      </p:pic>
      <p:pic>
        <p:nvPicPr>
          <p:cNvPr id="5" name="Picture 4">
            <a:extLst>
              <a:ext uri="{FF2B5EF4-FFF2-40B4-BE49-F238E27FC236}">
                <a16:creationId xmlns:a16="http://schemas.microsoft.com/office/drawing/2014/main" id="{2DD08635-E6A9-4318-B728-4C28B24E84F6}"/>
              </a:ext>
            </a:extLst>
          </p:cNvPr>
          <p:cNvPicPr>
            <a:picLocks noChangeAspect="1"/>
          </p:cNvPicPr>
          <p:nvPr/>
        </p:nvPicPr>
        <p:blipFill>
          <a:blip r:embed="rId8"/>
          <a:stretch>
            <a:fillRect/>
          </a:stretch>
        </p:blipFill>
        <p:spPr>
          <a:xfrm>
            <a:off x="6631913" y="5037211"/>
            <a:ext cx="2199221" cy="1479979"/>
          </a:xfrm>
          <a:prstGeom prst="rect">
            <a:avLst/>
          </a:prstGeom>
        </p:spPr>
      </p:pic>
      <p:pic>
        <p:nvPicPr>
          <p:cNvPr id="23" name="Picture 22">
            <a:extLst>
              <a:ext uri="{FF2B5EF4-FFF2-40B4-BE49-F238E27FC236}">
                <a16:creationId xmlns:a16="http://schemas.microsoft.com/office/drawing/2014/main" id="{5AD9995C-9CBF-4E8B-A8B8-6DD46A2702FD}"/>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6752289" y="1192157"/>
            <a:ext cx="1958468" cy="1305645"/>
          </a:xfrm>
          <a:prstGeom prst="rect">
            <a:avLst/>
          </a:prstGeom>
        </p:spPr>
      </p:pic>
    </p:spTree>
    <p:extLst>
      <p:ext uri="{BB962C8B-B14F-4D97-AF65-F5344CB8AC3E}">
        <p14:creationId xmlns:p14="http://schemas.microsoft.com/office/powerpoint/2010/main" val="1544478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hape 88">
            <a:extLst>
              <a:ext uri="{FF2B5EF4-FFF2-40B4-BE49-F238E27FC236}">
                <a16:creationId xmlns:a16="http://schemas.microsoft.com/office/drawing/2014/main" id="{B3665380-2CF7-4151-BEEF-35E12D4B7781}"/>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8" name="Shape 114">
            <a:extLst>
              <a:ext uri="{FF2B5EF4-FFF2-40B4-BE49-F238E27FC236}">
                <a16:creationId xmlns:a16="http://schemas.microsoft.com/office/drawing/2014/main" id="{8806C1FF-7E28-42E7-9523-CB2C7C9A51A9}"/>
              </a:ext>
            </a:extLst>
          </p:cNvPr>
          <p:cNvSpPr/>
          <p:nvPr/>
        </p:nvSpPr>
        <p:spPr>
          <a:xfrm>
            <a:off x="768897" y="172872"/>
            <a:ext cx="7759105" cy="538608"/>
          </a:xfrm>
          <a:prstGeom prst="rect">
            <a:avLst/>
          </a:prstGeom>
          <a:noFill/>
          <a:ln>
            <a:noFill/>
          </a:ln>
        </p:spPr>
        <p:txBody>
          <a:bodyPr lIns="91425" tIns="45700" rIns="91425" bIns="45700" anchor="t" anchorCtr="0">
            <a:noAutofit/>
          </a:bodyPr>
          <a:lstStyle/>
          <a:p>
            <a:pPr>
              <a:buSzPct val="25000"/>
            </a:pPr>
            <a:endParaRPr lang="en-GB" sz="28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15" name="Shape 114">
            <a:extLst>
              <a:ext uri="{FF2B5EF4-FFF2-40B4-BE49-F238E27FC236}">
                <a16:creationId xmlns:a16="http://schemas.microsoft.com/office/drawing/2014/main" id="{AC98DBA0-58D7-423A-A505-78A2F55BBA58}"/>
              </a:ext>
            </a:extLst>
          </p:cNvPr>
          <p:cNvSpPr/>
          <p:nvPr/>
        </p:nvSpPr>
        <p:spPr>
          <a:xfrm>
            <a:off x="796576" y="181055"/>
            <a:ext cx="7759105" cy="538608"/>
          </a:xfrm>
          <a:prstGeom prst="rect">
            <a:avLst/>
          </a:prstGeom>
          <a:noFill/>
          <a:ln>
            <a:noFill/>
          </a:ln>
        </p:spPr>
        <p:txBody>
          <a:bodyPr lIns="91425" tIns="45700" rIns="91425" bIns="45700" anchor="t" anchorCtr="0">
            <a:noAutofit/>
          </a:bodyPr>
          <a:lstStyle/>
          <a:p>
            <a:pPr>
              <a:buSzPct val="25000"/>
            </a:pPr>
            <a:endParaRPr lang="en-GB" sz="2800" b="1" dirty="0">
              <a:latin typeface="Helvetica Neue" panose="02000503000000020004" pitchFamily="2" charset="0"/>
              <a:ea typeface="Helvetica Neue" panose="02000503000000020004" pitchFamily="2" charset="0"/>
              <a:cs typeface="Helvetica Neue" panose="02000503000000020004" pitchFamily="2" charset="0"/>
              <a:sym typeface="Lato"/>
            </a:endParaRPr>
          </a:p>
        </p:txBody>
      </p:sp>
      <p:sp>
        <p:nvSpPr>
          <p:cNvPr id="31" name="Shape 102">
            <a:extLst>
              <a:ext uri="{FF2B5EF4-FFF2-40B4-BE49-F238E27FC236}">
                <a16:creationId xmlns:a16="http://schemas.microsoft.com/office/drawing/2014/main" id="{AAA1CDBA-BA86-4C79-A3DF-F9EF5E171521}"/>
              </a:ext>
            </a:extLst>
          </p:cNvPr>
          <p:cNvSpPr txBox="1"/>
          <p:nvPr/>
        </p:nvSpPr>
        <p:spPr>
          <a:xfrm>
            <a:off x="7334945" y="6593964"/>
            <a:ext cx="1701551" cy="288032"/>
          </a:xfrm>
          <a:prstGeom prst="rect">
            <a:avLst/>
          </a:prstGeom>
          <a:noFill/>
          <a:ln>
            <a:noFill/>
          </a:ln>
        </p:spPr>
        <p:txBody>
          <a:bodyPr lIns="91425" tIns="45700" rIns="91425" bIns="45700" anchor="ctr" anchorCtr="0">
            <a:noAutofit/>
          </a:bodyPr>
          <a:lstStyle/>
          <a:p>
            <a:pPr algn="r">
              <a:buSzPct val="25000"/>
            </a:pPr>
            <a:r>
              <a:rPr lang="en-GB" sz="1100" dirty="0">
                <a:solidFill>
                  <a:srgbClr val="2D2D2D"/>
                </a:solidFill>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solidFill>
                  <a:srgbClr val="2D2D2D"/>
                </a:solidFill>
                <a:latin typeface="Helvetica Neue" panose="02000503000000020004" pitchFamily="2" charset="0"/>
                <a:ea typeface="Helvetica Neue" panose="02000503000000020004" pitchFamily="2" charset="0"/>
                <a:cs typeface="Helvetica Neue" panose="02000503000000020004" pitchFamily="2" charset="0"/>
                <a:sym typeface="Lato"/>
              </a:rPr>
              <a:t>©VotesforSchools2020</a:t>
            </a:r>
          </a:p>
        </p:txBody>
      </p:sp>
      <p:sp>
        <p:nvSpPr>
          <p:cNvPr id="29" name="Shape 114">
            <a:extLst>
              <a:ext uri="{FF2B5EF4-FFF2-40B4-BE49-F238E27FC236}">
                <a16:creationId xmlns:a16="http://schemas.microsoft.com/office/drawing/2014/main" id="{320CE8B6-3700-AC41-BDB8-785348655E54}"/>
              </a:ext>
            </a:extLst>
          </p:cNvPr>
          <p:cNvSpPr/>
          <p:nvPr/>
        </p:nvSpPr>
        <p:spPr>
          <a:xfrm>
            <a:off x="796573" y="208607"/>
            <a:ext cx="8681059" cy="538608"/>
          </a:xfrm>
          <a:prstGeom prst="rect">
            <a:avLst/>
          </a:prstGeom>
          <a:noFill/>
          <a:ln>
            <a:noFill/>
          </a:ln>
        </p:spPr>
        <p:txBody>
          <a:bodyPr lIns="91425" tIns="45700" rIns="91425" bIns="45700" anchor="t" anchorCtr="0">
            <a:noAutofit/>
          </a:bodyPr>
          <a:lstStyle/>
          <a:p>
            <a:pPr>
              <a:buSzPct val="25000"/>
            </a:pPr>
            <a:r>
              <a:rPr lang="en-GB" sz="2100" b="1" dirty="0">
                <a:latin typeface="Helvetica Neue" panose="02000503000000020004" pitchFamily="2" charset="0"/>
                <a:ea typeface="Helvetica Neue" panose="02000503000000020004" pitchFamily="2" charset="0"/>
                <a:cs typeface="Helvetica Neue" panose="02000503000000020004" pitchFamily="2" charset="0"/>
                <a:sym typeface="Lato"/>
              </a:rPr>
              <a:t>What does a Podiatrist do?</a:t>
            </a:r>
          </a:p>
        </p:txBody>
      </p:sp>
      <p:pic>
        <p:nvPicPr>
          <p:cNvPr id="17" name="Picture 2" descr="Image result for wow careers">
            <a:extLst>
              <a:ext uri="{FF2B5EF4-FFF2-40B4-BE49-F238E27FC236}">
                <a16:creationId xmlns:a16="http://schemas.microsoft.com/office/drawing/2014/main" id="{2D7DABEE-D9DB-47D8-BBD9-4F37E40D46BB}"/>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091979" y="213327"/>
            <a:ext cx="827395" cy="662039"/>
          </a:xfrm>
          <a:prstGeom prst="rect">
            <a:avLst/>
          </a:prstGeom>
          <a:noFill/>
          <a:extLst>
            <a:ext uri="{909E8E84-426E-40DD-AFC4-6F175D3DCCD1}">
              <a14:hiddenFill xmlns:a14="http://schemas.microsoft.com/office/drawing/2010/main">
                <a:solidFill>
                  <a:srgbClr val="FFFFFF"/>
                </a:solidFill>
              </a14:hiddenFill>
            </a:ext>
          </a:extLst>
        </p:spPr>
      </p:pic>
      <p:sp>
        <p:nvSpPr>
          <p:cNvPr id="19" name="Pentagon 20">
            <a:extLst>
              <a:ext uri="{FF2B5EF4-FFF2-40B4-BE49-F238E27FC236}">
                <a16:creationId xmlns:a16="http://schemas.microsoft.com/office/drawing/2014/main" id="{5779BAD4-55BB-4929-B622-E0666F4B6BA4}"/>
              </a:ext>
            </a:extLst>
          </p:cNvPr>
          <p:cNvSpPr/>
          <p:nvPr/>
        </p:nvSpPr>
        <p:spPr>
          <a:xfrm>
            <a:off x="37913" y="156341"/>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4d</a:t>
            </a:r>
          </a:p>
        </p:txBody>
      </p:sp>
      <p:sp>
        <p:nvSpPr>
          <p:cNvPr id="36" name="Cloud 35">
            <a:extLst>
              <a:ext uri="{FF2B5EF4-FFF2-40B4-BE49-F238E27FC236}">
                <a16:creationId xmlns:a16="http://schemas.microsoft.com/office/drawing/2014/main" id="{F94389A3-A650-4C1B-BFA5-BC0514B19209}"/>
              </a:ext>
            </a:extLst>
          </p:cNvPr>
          <p:cNvSpPr/>
          <p:nvPr/>
        </p:nvSpPr>
        <p:spPr>
          <a:xfrm>
            <a:off x="224625" y="764380"/>
            <a:ext cx="4799195" cy="2733296"/>
          </a:xfrm>
          <a:prstGeom prst="cloud">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6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In our journal:</a:t>
            </a:r>
          </a:p>
          <a:p>
            <a:pPr algn="ctr"/>
            <a:r>
              <a:rPr lang="en-GB" sz="16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sym typeface="Century Gothic"/>
              </a:rPr>
              <a:t>Which of the areas of podiatry you heard about interested you the most?</a:t>
            </a:r>
          </a:p>
        </p:txBody>
      </p:sp>
      <p:sp>
        <p:nvSpPr>
          <p:cNvPr id="20" name="Rectangle: Rounded Corners 33">
            <a:extLst>
              <a:ext uri="{FF2B5EF4-FFF2-40B4-BE49-F238E27FC236}">
                <a16:creationId xmlns:a16="http://schemas.microsoft.com/office/drawing/2014/main" id="{ECA809B1-74B1-455C-9278-7377D542B8F8}"/>
              </a:ext>
            </a:extLst>
          </p:cNvPr>
          <p:cNvSpPr/>
          <p:nvPr/>
        </p:nvSpPr>
        <p:spPr>
          <a:xfrm>
            <a:off x="4572000" y="5305530"/>
            <a:ext cx="4232606" cy="1235759"/>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schemeClr val="tx1"/>
                </a:solidFill>
                <a:latin typeface="Helvetica Neue" panose="02000503000000020004"/>
              </a:rPr>
              <a:t>You’ll also work with people from all walks of life, and could find yourself helping anyone from children to older people, dancers to professional athletes.</a:t>
            </a:r>
          </a:p>
        </p:txBody>
      </p:sp>
      <p:sp>
        <p:nvSpPr>
          <p:cNvPr id="12" name="Rectangle: Rounded Corners 33">
            <a:extLst>
              <a:ext uri="{FF2B5EF4-FFF2-40B4-BE49-F238E27FC236}">
                <a16:creationId xmlns:a16="http://schemas.microsoft.com/office/drawing/2014/main" id="{D298135D-65F9-4106-B14B-9D94988F38AB}"/>
              </a:ext>
            </a:extLst>
          </p:cNvPr>
          <p:cNvSpPr/>
          <p:nvPr/>
        </p:nvSpPr>
        <p:spPr>
          <a:xfrm>
            <a:off x="417243" y="5108485"/>
            <a:ext cx="3841383" cy="1432803"/>
          </a:xfrm>
          <a:prstGeom prst="roundRect">
            <a:avLst/>
          </a:prstGeom>
          <a:solidFill>
            <a:srgbClr val="F8D0D0"/>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schemeClr val="tx1"/>
                </a:solidFill>
                <a:latin typeface="Helvetica Neue" panose="02000503000000020004"/>
              </a:rPr>
              <a:t>The characteristics and benefits of strong, positive relationships, including mutual support, trust, respect and equality are vital in a role of this kind.  </a:t>
            </a:r>
          </a:p>
        </p:txBody>
      </p:sp>
      <p:pic>
        <p:nvPicPr>
          <p:cNvPr id="2" name="Picture 1">
            <a:extLst>
              <a:ext uri="{FF2B5EF4-FFF2-40B4-BE49-F238E27FC236}">
                <a16:creationId xmlns:a16="http://schemas.microsoft.com/office/drawing/2014/main" id="{D1EA0A88-C054-4CAB-873D-B8C4ADDBEA1C}"/>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1233792" y="3635443"/>
            <a:ext cx="2208283" cy="1335275"/>
          </a:xfrm>
          <a:prstGeom prst="rect">
            <a:avLst/>
          </a:prstGeom>
        </p:spPr>
      </p:pic>
      <p:pic>
        <p:nvPicPr>
          <p:cNvPr id="16" name="Picture 15">
            <a:extLst>
              <a:ext uri="{FF2B5EF4-FFF2-40B4-BE49-F238E27FC236}">
                <a16:creationId xmlns:a16="http://schemas.microsoft.com/office/drawing/2014/main" id="{716EAA2F-D2AA-4680-9AFB-870563D3EFEF}"/>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5751291" y="578401"/>
            <a:ext cx="2208283" cy="1339753"/>
          </a:xfrm>
          <a:prstGeom prst="rect">
            <a:avLst/>
          </a:prstGeom>
        </p:spPr>
      </p:pic>
      <p:pic>
        <p:nvPicPr>
          <p:cNvPr id="21" name="Picture 20">
            <a:extLst>
              <a:ext uri="{FF2B5EF4-FFF2-40B4-BE49-F238E27FC236}">
                <a16:creationId xmlns:a16="http://schemas.microsoft.com/office/drawing/2014/main" id="{E70DC421-CFFC-4374-89FB-4B00585FE194}"/>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6436630" y="2170448"/>
            <a:ext cx="2367976" cy="1303693"/>
          </a:xfrm>
          <a:prstGeom prst="rect">
            <a:avLst/>
          </a:prstGeom>
        </p:spPr>
      </p:pic>
      <p:pic>
        <p:nvPicPr>
          <p:cNvPr id="23" name="Picture 22">
            <a:extLst>
              <a:ext uri="{FF2B5EF4-FFF2-40B4-BE49-F238E27FC236}">
                <a16:creationId xmlns:a16="http://schemas.microsoft.com/office/drawing/2014/main" id="{25FECD31-7DC2-4025-9BB3-CAAAC316EE08}"/>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6583150" y="3717348"/>
            <a:ext cx="1751501" cy="1432802"/>
          </a:xfrm>
          <a:prstGeom prst="rect">
            <a:avLst/>
          </a:prstGeom>
        </p:spPr>
      </p:pic>
      <p:pic>
        <p:nvPicPr>
          <p:cNvPr id="24" name="Picture 23">
            <a:extLst>
              <a:ext uri="{FF2B5EF4-FFF2-40B4-BE49-F238E27FC236}">
                <a16:creationId xmlns:a16="http://schemas.microsoft.com/office/drawing/2014/main" id="{DF3519B9-AA3C-48D6-95BB-0005A09E3933}"/>
              </a:ext>
            </a:extLst>
          </p:cNvPr>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a:off x="3966455" y="3382455"/>
            <a:ext cx="2083828" cy="1432802"/>
          </a:xfrm>
          <a:prstGeom prst="rect">
            <a:avLst/>
          </a:prstGeom>
        </p:spPr>
      </p:pic>
    </p:spTree>
    <p:extLst>
      <p:ext uri="{BB962C8B-B14F-4D97-AF65-F5344CB8AC3E}">
        <p14:creationId xmlns:p14="http://schemas.microsoft.com/office/powerpoint/2010/main" val="1224908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60069</TotalTime>
  <Words>4366</Words>
  <Application>Microsoft Office PowerPoint</Application>
  <PresentationFormat>On-screen Show (4:3)</PresentationFormat>
  <Paragraphs>542</Paragraphs>
  <Slides>27</Slides>
  <Notes>27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Calibri</vt:lpstr>
      <vt:lpstr>Century Gothic</vt:lpstr>
      <vt:lpstr>Helvetica Neue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JHadfield</dc:creator>
  <cp:lastModifiedBy>Kate Harris</cp:lastModifiedBy>
  <cp:revision>11983</cp:revision>
  <dcterms:created xsi:type="dcterms:W3CDTF">2017-10-02T13:40:32Z</dcterms:created>
  <dcterms:modified xsi:type="dcterms:W3CDTF">2020-06-09T08:17:12Z</dcterms:modified>
</cp:coreProperties>
</file>