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82" r:id="rId2"/>
    <p:sldId id="1132" r:id="rId3"/>
    <p:sldId id="257" r:id="rId4"/>
    <p:sldId id="1181" r:id="rId5"/>
    <p:sldId id="1126" r:id="rId6"/>
    <p:sldId id="1110" r:id="rId7"/>
    <p:sldId id="1127" r:id="rId8"/>
    <p:sldId id="1125" r:id="rId9"/>
    <p:sldId id="1176" r:id="rId10"/>
    <p:sldId id="1177" r:id="rId11"/>
    <p:sldId id="1178" r:id="rId12"/>
    <p:sldId id="117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sslemont" initials="S" lastIdx="1" clrIdx="0"/>
  <p:cmAuthor id="2" name="georgie emery" initials="ge"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0D0"/>
    <a:srgbClr val="BA1A1A"/>
    <a:srgbClr val="EEECE1"/>
    <a:srgbClr val="FFFFCC"/>
    <a:srgbClr val="D9D9D9"/>
    <a:srgbClr val="E6E6E6"/>
    <a:srgbClr val="F6EEFC"/>
    <a:srgbClr val="AA32EA"/>
    <a:srgbClr val="E3C6F6"/>
    <a:srgbClr val="4CD5B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1DAEA4-8546-4796-BC10-F8179D06C0B6}" v="102" dt="2020-06-07T20:58:18.9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59" autoAdjust="0"/>
    <p:restoredTop sz="86541" autoAdjust="0"/>
  </p:normalViewPr>
  <p:slideViewPr>
    <p:cSldViewPr snapToGrid="0" snapToObjects="1">
      <p:cViewPr varScale="1">
        <p:scale>
          <a:sx n="71" d="100"/>
          <a:sy n="71" d="100"/>
        </p:scale>
        <p:origin x="1560" y="4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e Hadfield" userId="dd15f2cf38c45536" providerId="LiveId" clId="{161DAEA4-8546-4796-BC10-F8179D06C0B6}"/>
    <pc:docChg chg="custSel addSld delSld modSld">
      <pc:chgData name="Jude Hadfield" userId="dd15f2cf38c45536" providerId="LiveId" clId="{161DAEA4-8546-4796-BC10-F8179D06C0B6}" dt="2020-06-07T21:06:15.681" v="203" actId="47"/>
      <pc:docMkLst>
        <pc:docMk/>
      </pc:docMkLst>
      <pc:sldChg chg="delSp modSp mod modAnim">
        <pc:chgData name="Jude Hadfield" userId="dd15f2cf38c45536" providerId="LiveId" clId="{161DAEA4-8546-4796-BC10-F8179D06C0B6}" dt="2020-05-20T14:08:25.326" v="80" actId="20577"/>
        <pc:sldMkLst>
          <pc:docMk/>
          <pc:sldMk cId="2873426185" sldId="257"/>
        </pc:sldMkLst>
        <pc:spChg chg="mod">
          <ac:chgData name="Jude Hadfield" userId="dd15f2cf38c45536" providerId="LiveId" clId="{161DAEA4-8546-4796-BC10-F8179D06C0B6}" dt="2020-05-20T14:08:02.301" v="73" actId="255"/>
          <ac:spMkLst>
            <pc:docMk/>
            <pc:sldMk cId="2873426185" sldId="257"/>
            <ac:spMk id="4" creationId="{32665D08-9546-4862-9BAD-D2FFDFA40968}"/>
          </ac:spMkLst>
        </pc:spChg>
        <pc:spChg chg="mod">
          <ac:chgData name="Jude Hadfield" userId="dd15f2cf38c45536" providerId="LiveId" clId="{161DAEA4-8546-4796-BC10-F8179D06C0B6}" dt="2020-05-20T14:08:02.301" v="73" actId="255"/>
          <ac:spMkLst>
            <pc:docMk/>
            <pc:sldMk cId="2873426185" sldId="257"/>
            <ac:spMk id="9" creationId="{45F1C655-C211-41DC-AC0B-D32E212E9561}"/>
          </ac:spMkLst>
        </pc:spChg>
        <pc:spChg chg="mod">
          <ac:chgData name="Jude Hadfield" userId="dd15f2cf38c45536" providerId="LiveId" clId="{161DAEA4-8546-4796-BC10-F8179D06C0B6}" dt="2020-05-20T14:08:25.326" v="80" actId="20577"/>
          <ac:spMkLst>
            <pc:docMk/>
            <pc:sldMk cId="2873426185" sldId="257"/>
            <ac:spMk id="19" creationId="{6EFC4A4F-E7CD-4269-A380-C152B0911627}"/>
          </ac:spMkLst>
        </pc:spChg>
        <pc:spChg chg="del">
          <ac:chgData name="Jude Hadfield" userId="dd15f2cf38c45536" providerId="LiveId" clId="{161DAEA4-8546-4796-BC10-F8179D06C0B6}" dt="2020-05-20T14:07:39.243" v="69" actId="478"/>
          <ac:spMkLst>
            <pc:docMk/>
            <pc:sldMk cId="2873426185" sldId="257"/>
            <ac:spMk id="50" creationId="{80039469-5D8C-48F5-9D9C-342E1E5FD91D}"/>
          </ac:spMkLst>
        </pc:spChg>
      </pc:sldChg>
      <pc:sldChg chg="del">
        <pc:chgData name="Jude Hadfield" userId="dd15f2cf38c45536" providerId="LiveId" clId="{161DAEA4-8546-4796-BC10-F8179D06C0B6}" dt="2020-05-20T14:20:25.756" v="145" actId="47"/>
        <pc:sldMkLst>
          <pc:docMk/>
          <pc:sldMk cId="1103913534" sldId="262"/>
        </pc:sldMkLst>
      </pc:sldChg>
      <pc:sldChg chg="delSp modSp mod">
        <pc:chgData name="Jude Hadfield" userId="dd15f2cf38c45536" providerId="LiveId" clId="{161DAEA4-8546-4796-BC10-F8179D06C0B6}" dt="2020-05-05T20:00:33.292" v="28" actId="1076"/>
        <pc:sldMkLst>
          <pc:docMk/>
          <pc:sldMk cId="952083668" sldId="282"/>
        </pc:sldMkLst>
        <pc:spChg chg="mod">
          <ac:chgData name="Jude Hadfield" userId="dd15f2cf38c45536" providerId="LiveId" clId="{161DAEA4-8546-4796-BC10-F8179D06C0B6}" dt="2020-05-05T20:00:33.292" v="28" actId="1076"/>
          <ac:spMkLst>
            <pc:docMk/>
            <pc:sldMk cId="952083668" sldId="282"/>
            <ac:spMk id="5" creationId="{023EEBDF-2D30-4B48-ABB3-522037B54D19}"/>
          </ac:spMkLst>
        </pc:spChg>
        <pc:picChg chg="del">
          <ac:chgData name="Jude Hadfield" userId="dd15f2cf38c45536" providerId="LiveId" clId="{161DAEA4-8546-4796-BC10-F8179D06C0B6}" dt="2020-05-05T20:00:27.557" v="27" actId="478"/>
          <ac:picMkLst>
            <pc:docMk/>
            <pc:sldMk cId="952083668" sldId="282"/>
            <ac:picMk id="6" creationId="{A47C860B-8AD1-4DD9-BEB9-868F4F714AAB}"/>
          </ac:picMkLst>
        </pc:picChg>
      </pc:sldChg>
      <pc:sldChg chg="del">
        <pc:chgData name="Jude Hadfield" userId="dd15f2cf38c45536" providerId="LiveId" clId="{161DAEA4-8546-4796-BC10-F8179D06C0B6}" dt="2020-05-05T20:00:47.048" v="45" actId="47"/>
        <pc:sldMkLst>
          <pc:docMk/>
          <pc:sldMk cId="1913604005" sldId="480"/>
        </pc:sldMkLst>
      </pc:sldChg>
      <pc:sldChg chg="del">
        <pc:chgData name="Jude Hadfield" userId="dd15f2cf38c45536" providerId="LiveId" clId="{161DAEA4-8546-4796-BC10-F8179D06C0B6}" dt="2020-05-05T20:00:53.306" v="51" actId="47"/>
        <pc:sldMkLst>
          <pc:docMk/>
          <pc:sldMk cId="2030599665" sldId="630"/>
        </pc:sldMkLst>
      </pc:sldChg>
      <pc:sldChg chg="del">
        <pc:chgData name="Jude Hadfield" userId="dd15f2cf38c45536" providerId="LiveId" clId="{161DAEA4-8546-4796-BC10-F8179D06C0B6}" dt="2020-05-05T20:00:43.006" v="38" actId="47"/>
        <pc:sldMkLst>
          <pc:docMk/>
          <pc:sldMk cId="1756786246" sldId="711"/>
        </pc:sldMkLst>
      </pc:sldChg>
      <pc:sldChg chg="del">
        <pc:chgData name="Jude Hadfield" userId="dd15f2cf38c45536" providerId="LiveId" clId="{161DAEA4-8546-4796-BC10-F8179D06C0B6}" dt="2020-05-05T20:00:39.330" v="30" actId="47"/>
        <pc:sldMkLst>
          <pc:docMk/>
          <pc:sldMk cId="2349510202" sldId="723"/>
        </pc:sldMkLst>
      </pc:sldChg>
      <pc:sldChg chg="del">
        <pc:chgData name="Jude Hadfield" userId="dd15f2cf38c45536" providerId="LiveId" clId="{161DAEA4-8546-4796-BC10-F8179D06C0B6}" dt="2020-05-05T20:00:40.618" v="33" actId="47"/>
        <pc:sldMkLst>
          <pc:docMk/>
          <pc:sldMk cId="385614815" sldId="725"/>
        </pc:sldMkLst>
      </pc:sldChg>
      <pc:sldChg chg="del">
        <pc:chgData name="Jude Hadfield" userId="dd15f2cf38c45536" providerId="LiveId" clId="{161DAEA4-8546-4796-BC10-F8179D06C0B6}" dt="2020-05-05T20:00:45.164" v="42" actId="47"/>
        <pc:sldMkLst>
          <pc:docMk/>
          <pc:sldMk cId="3199512309" sldId="726"/>
        </pc:sldMkLst>
      </pc:sldChg>
      <pc:sldChg chg="del">
        <pc:chgData name="Jude Hadfield" userId="dd15f2cf38c45536" providerId="LiveId" clId="{161DAEA4-8546-4796-BC10-F8179D06C0B6}" dt="2020-05-05T20:00:45.749" v="43" actId="47"/>
        <pc:sldMkLst>
          <pc:docMk/>
          <pc:sldMk cId="4101590771" sldId="727"/>
        </pc:sldMkLst>
      </pc:sldChg>
      <pc:sldChg chg="del">
        <pc:chgData name="Jude Hadfield" userId="dd15f2cf38c45536" providerId="LiveId" clId="{161DAEA4-8546-4796-BC10-F8179D06C0B6}" dt="2020-05-05T20:00:44.570" v="41" actId="47"/>
        <pc:sldMkLst>
          <pc:docMk/>
          <pc:sldMk cId="1971611644" sldId="729"/>
        </pc:sldMkLst>
      </pc:sldChg>
      <pc:sldChg chg="del">
        <pc:chgData name="Jude Hadfield" userId="dd15f2cf38c45536" providerId="LiveId" clId="{161DAEA4-8546-4796-BC10-F8179D06C0B6}" dt="2020-05-05T20:01:07.909" v="54" actId="47"/>
        <pc:sldMkLst>
          <pc:docMk/>
          <pc:sldMk cId="1925823482" sldId="731"/>
        </pc:sldMkLst>
      </pc:sldChg>
      <pc:sldChg chg="del">
        <pc:chgData name="Jude Hadfield" userId="dd15f2cf38c45536" providerId="LiveId" clId="{161DAEA4-8546-4796-BC10-F8179D06C0B6}" dt="2020-05-05T20:00:49.147" v="48" actId="47"/>
        <pc:sldMkLst>
          <pc:docMk/>
          <pc:sldMk cId="2936738802" sldId="732"/>
        </pc:sldMkLst>
      </pc:sldChg>
      <pc:sldChg chg="del">
        <pc:chgData name="Jude Hadfield" userId="dd15f2cf38c45536" providerId="LiveId" clId="{161DAEA4-8546-4796-BC10-F8179D06C0B6}" dt="2020-05-05T20:00:40.196" v="32" actId="47"/>
        <pc:sldMkLst>
          <pc:docMk/>
          <pc:sldMk cId="4002567498" sldId="733"/>
        </pc:sldMkLst>
      </pc:sldChg>
      <pc:sldChg chg="del">
        <pc:chgData name="Jude Hadfield" userId="dd15f2cf38c45536" providerId="LiveId" clId="{161DAEA4-8546-4796-BC10-F8179D06C0B6}" dt="2020-05-05T20:00:42.519" v="37" actId="47"/>
        <pc:sldMkLst>
          <pc:docMk/>
          <pc:sldMk cId="3595347466" sldId="734"/>
        </pc:sldMkLst>
      </pc:sldChg>
      <pc:sldChg chg="del">
        <pc:chgData name="Jude Hadfield" userId="dd15f2cf38c45536" providerId="LiveId" clId="{161DAEA4-8546-4796-BC10-F8179D06C0B6}" dt="2020-05-05T20:00:43.449" v="39" actId="47"/>
        <pc:sldMkLst>
          <pc:docMk/>
          <pc:sldMk cId="990078481" sldId="735"/>
        </pc:sldMkLst>
      </pc:sldChg>
      <pc:sldChg chg="del">
        <pc:chgData name="Jude Hadfield" userId="dd15f2cf38c45536" providerId="LiveId" clId="{161DAEA4-8546-4796-BC10-F8179D06C0B6}" dt="2020-05-05T20:00:46.341" v="44" actId="47"/>
        <pc:sldMkLst>
          <pc:docMk/>
          <pc:sldMk cId="710183431" sldId="736"/>
        </pc:sldMkLst>
      </pc:sldChg>
      <pc:sldChg chg="del">
        <pc:chgData name="Jude Hadfield" userId="dd15f2cf38c45536" providerId="LiveId" clId="{161DAEA4-8546-4796-BC10-F8179D06C0B6}" dt="2020-05-05T20:00:39.777" v="31" actId="47"/>
        <pc:sldMkLst>
          <pc:docMk/>
          <pc:sldMk cId="2962180616" sldId="737"/>
        </pc:sldMkLst>
      </pc:sldChg>
      <pc:sldChg chg="del">
        <pc:chgData name="Jude Hadfield" userId="dd15f2cf38c45536" providerId="LiveId" clId="{161DAEA4-8546-4796-BC10-F8179D06C0B6}" dt="2020-05-05T20:00:43.945" v="40" actId="47"/>
        <pc:sldMkLst>
          <pc:docMk/>
          <pc:sldMk cId="3999229568" sldId="738"/>
        </pc:sldMkLst>
      </pc:sldChg>
      <pc:sldChg chg="del">
        <pc:chgData name="Jude Hadfield" userId="dd15f2cf38c45536" providerId="LiveId" clId="{161DAEA4-8546-4796-BC10-F8179D06C0B6}" dt="2020-05-05T20:00:47.671" v="46" actId="47"/>
        <pc:sldMkLst>
          <pc:docMk/>
          <pc:sldMk cId="683323431" sldId="739"/>
        </pc:sldMkLst>
      </pc:sldChg>
      <pc:sldChg chg="del">
        <pc:chgData name="Jude Hadfield" userId="dd15f2cf38c45536" providerId="LiveId" clId="{161DAEA4-8546-4796-BC10-F8179D06C0B6}" dt="2020-05-05T20:00:41.099" v="34" actId="47"/>
        <pc:sldMkLst>
          <pc:docMk/>
          <pc:sldMk cId="767225623" sldId="742"/>
        </pc:sldMkLst>
      </pc:sldChg>
      <pc:sldChg chg="del">
        <pc:chgData name="Jude Hadfield" userId="dd15f2cf38c45536" providerId="LiveId" clId="{161DAEA4-8546-4796-BC10-F8179D06C0B6}" dt="2020-05-05T20:00:41.549" v="35" actId="47"/>
        <pc:sldMkLst>
          <pc:docMk/>
          <pc:sldMk cId="1544478128" sldId="743"/>
        </pc:sldMkLst>
      </pc:sldChg>
      <pc:sldChg chg="del">
        <pc:chgData name="Jude Hadfield" userId="dd15f2cf38c45536" providerId="LiveId" clId="{161DAEA4-8546-4796-BC10-F8179D06C0B6}" dt="2020-05-05T20:00:42.053" v="36" actId="47"/>
        <pc:sldMkLst>
          <pc:docMk/>
          <pc:sldMk cId="2314331892" sldId="744"/>
        </pc:sldMkLst>
      </pc:sldChg>
      <pc:sldChg chg="del">
        <pc:chgData name="Jude Hadfield" userId="dd15f2cf38c45536" providerId="LiveId" clId="{161DAEA4-8546-4796-BC10-F8179D06C0B6}" dt="2020-05-20T14:09:05.783" v="82" actId="47"/>
        <pc:sldMkLst>
          <pc:docMk/>
          <pc:sldMk cId="2403313824" sldId="745"/>
        </pc:sldMkLst>
      </pc:sldChg>
      <pc:sldChg chg="del">
        <pc:chgData name="Jude Hadfield" userId="dd15f2cf38c45536" providerId="LiveId" clId="{161DAEA4-8546-4796-BC10-F8179D06C0B6}" dt="2020-05-05T20:00:38.877" v="29" actId="47"/>
        <pc:sldMkLst>
          <pc:docMk/>
          <pc:sldMk cId="2578005507" sldId="1017"/>
        </pc:sldMkLst>
      </pc:sldChg>
      <pc:sldChg chg="modSp mod">
        <pc:chgData name="Jude Hadfield" userId="dd15f2cf38c45536" providerId="LiveId" clId="{161DAEA4-8546-4796-BC10-F8179D06C0B6}" dt="2020-05-20T14:13:14.321" v="105" actId="20577"/>
        <pc:sldMkLst>
          <pc:docMk/>
          <pc:sldMk cId="1382138254" sldId="1110"/>
        </pc:sldMkLst>
        <pc:spChg chg="mod">
          <ac:chgData name="Jude Hadfield" userId="dd15f2cf38c45536" providerId="LiveId" clId="{161DAEA4-8546-4796-BC10-F8179D06C0B6}" dt="2020-05-20T14:13:07.107" v="101" actId="14100"/>
          <ac:spMkLst>
            <pc:docMk/>
            <pc:sldMk cId="1382138254" sldId="1110"/>
            <ac:spMk id="14" creationId="{EF0D665D-8673-43FF-BA6B-294818DF3C4D}"/>
          </ac:spMkLst>
        </pc:spChg>
        <pc:spChg chg="mod">
          <ac:chgData name="Jude Hadfield" userId="dd15f2cf38c45536" providerId="LiveId" clId="{161DAEA4-8546-4796-BC10-F8179D06C0B6}" dt="2020-05-20T14:13:14.321" v="105" actId="20577"/>
          <ac:spMkLst>
            <pc:docMk/>
            <pc:sldMk cId="1382138254" sldId="1110"/>
            <ac:spMk id="29" creationId="{13F483F1-9CF5-4C0E-8D8E-E1D1A900C12B}"/>
          </ac:spMkLst>
        </pc:spChg>
        <pc:spChg chg="mod">
          <ac:chgData name="Jude Hadfield" userId="dd15f2cf38c45536" providerId="LiveId" clId="{161DAEA4-8546-4796-BC10-F8179D06C0B6}" dt="2020-05-20T14:13:02.532" v="99" actId="1076"/>
          <ac:spMkLst>
            <pc:docMk/>
            <pc:sldMk cId="1382138254" sldId="1110"/>
            <ac:spMk id="31" creationId="{6446563F-576C-49AF-A200-21E6EA28622A}"/>
          </ac:spMkLst>
        </pc:spChg>
      </pc:sldChg>
      <pc:sldChg chg="modSp modAnim">
        <pc:chgData name="Jude Hadfield" userId="dd15f2cf38c45536" providerId="LiveId" clId="{161DAEA4-8546-4796-BC10-F8179D06C0B6}" dt="2020-05-20T14:14:54.773" v="118"/>
        <pc:sldMkLst>
          <pc:docMk/>
          <pc:sldMk cId="1355884874" sldId="1125"/>
        </pc:sldMkLst>
        <pc:spChg chg="mod">
          <ac:chgData name="Jude Hadfield" userId="dd15f2cf38c45536" providerId="LiveId" clId="{161DAEA4-8546-4796-BC10-F8179D06C0B6}" dt="2020-05-20T14:14:27.772" v="116" actId="20577"/>
          <ac:spMkLst>
            <pc:docMk/>
            <pc:sldMk cId="1355884874" sldId="1125"/>
            <ac:spMk id="14" creationId="{DEC129BA-D291-48C0-9B18-6EDACD0EA049}"/>
          </ac:spMkLst>
        </pc:spChg>
      </pc:sldChg>
      <pc:sldChg chg="modSp mod modAnim">
        <pc:chgData name="Jude Hadfield" userId="dd15f2cf38c45536" providerId="LiveId" clId="{161DAEA4-8546-4796-BC10-F8179D06C0B6}" dt="2020-05-20T14:12:07.897" v="98"/>
        <pc:sldMkLst>
          <pc:docMk/>
          <pc:sldMk cId="3058889719" sldId="1126"/>
        </pc:sldMkLst>
        <pc:spChg chg="mod">
          <ac:chgData name="Jude Hadfield" userId="dd15f2cf38c45536" providerId="LiveId" clId="{161DAEA4-8546-4796-BC10-F8179D06C0B6}" dt="2020-05-20T14:10:16.914" v="88" actId="14100"/>
          <ac:spMkLst>
            <pc:docMk/>
            <pc:sldMk cId="3058889719" sldId="1126"/>
            <ac:spMk id="7" creationId="{5D78052C-ED28-4D0E-A9FB-6001C79989F4}"/>
          </ac:spMkLst>
        </pc:spChg>
        <pc:spChg chg="mod">
          <ac:chgData name="Jude Hadfield" userId="dd15f2cf38c45536" providerId="LiveId" clId="{161DAEA4-8546-4796-BC10-F8179D06C0B6}" dt="2020-05-20T14:09:27.686" v="85" actId="20577"/>
          <ac:spMkLst>
            <pc:docMk/>
            <pc:sldMk cId="3058889719" sldId="1126"/>
            <ac:spMk id="37" creationId="{BA4A59C5-9C34-4E84-ADB0-212B6C3FF8E7}"/>
          </ac:spMkLst>
        </pc:spChg>
        <pc:spChg chg="mod">
          <ac:chgData name="Jude Hadfield" userId="dd15f2cf38c45536" providerId="LiveId" clId="{161DAEA4-8546-4796-BC10-F8179D06C0B6}" dt="2020-05-20T14:10:16.914" v="88" actId="14100"/>
          <ac:spMkLst>
            <pc:docMk/>
            <pc:sldMk cId="3058889719" sldId="1126"/>
            <ac:spMk id="43" creationId="{389B77F1-371C-4B3F-8AF1-A3A7C7E108B1}"/>
          </ac:spMkLst>
        </pc:spChg>
        <pc:spChg chg="mod">
          <ac:chgData name="Jude Hadfield" userId="dd15f2cf38c45536" providerId="LiveId" clId="{161DAEA4-8546-4796-BC10-F8179D06C0B6}" dt="2020-05-20T14:10:16.914" v="88" actId="14100"/>
          <ac:spMkLst>
            <pc:docMk/>
            <pc:sldMk cId="3058889719" sldId="1126"/>
            <ac:spMk id="44" creationId="{4ACB4AEC-A041-454A-A5C4-C41B7F2B60A2}"/>
          </ac:spMkLst>
        </pc:spChg>
        <pc:spChg chg="mod">
          <ac:chgData name="Jude Hadfield" userId="dd15f2cf38c45536" providerId="LiveId" clId="{161DAEA4-8546-4796-BC10-F8179D06C0B6}" dt="2020-05-20T14:10:16.914" v="88" actId="14100"/>
          <ac:spMkLst>
            <pc:docMk/>
            <pc:sldMk cId="3058889719" sldId="1126"/>
            <ac:spMk id="45" creationId="{A0EC4AB2-7BB1-4721-B9F6-11AA792FD502}"/>
          </ac:spMkLst>
        </pc:spChg>
        <pc:spChg chg="mod">
          <ac:chgData name="Jude Hadfield" userId="dd15f2cf38c45536" providerId="LiveId" clId="{161DAEA4-8546-4796-BC10-F8179D06C0B6}" dt="2020-05-20T14:10:16.914" v="88" actId="14100"/>
          <ac:spMkLst>
            <pc:docMk/>
            <pc:sldMk cId="3058889719" sldId="1126"/>
            <ac:spMk id="46" creationId="{E5D5EAD1-0E75-4B1C-A00C-9E71EBE485BA}"/>
          </ac:spMkLst>
        </pc:spChg>
        <pc:spChg chg="mod">
          <ac:chgData name="Jude Hadfield" userId="dd15f2cf38c45536" providerId="LiveId" clId="{161DAEA4-8546-4796-BC10-F8179D06C0B6}" dt="2020-05-20T14:10:16.914" v="88" actId="14100"/>
          <ac:spMkLst>
            <pc:docMk/>
            <pc:sldMk cId="3058889719" sldId="1126"/>
            <ac:spMk id="56" creationId="{8B5A5EAB-0FC2-4A41-B608-8F93E80EF330}"/>
          </ac:spMkLst>
        </pc:spChg>
        <pc:spChg chg="mod">
          <ac:chgData name="Jude Hadfield" userId="dd15f2cf38c45536" providerId="LiveId" clId="{161DAEA4-8546-4796-BC10-F8179D06C0B6}" dt="2020-05-20T14:10:16.914" v="88" actId="14100"/>
          <ac:spMkLst>
            <pc:docMk/>
            <pc:sldMk cId="3058889719" sldId="1126"/>
            <ac:spMk id="57" creationId="{07318E29-B5CB-4E80-9BCE-A3A1BC87E110}"/>
          </ac:spMkLst>
        </pc:spChg>
        <pc:spChg chg="mod">
          <ac:chgData name="Jude Hadfield" userId="dd15f2cf38c45536" providerId="LiveId" clId="{161DAEA4-8546-4796-BC10-F8179D06C0B6}" dt="2020-05-20T14:10:16.914" v="88" actId="14100"/>
          <ac:spMkLst>
            <pc:docMk/>
            <pc:sldMk cId="3058889719" sldId="1126"/>
            <ac:spMk id="58" creationId="{353311A4-E3AC-40CF-AEBC-C0466343FCB9}"/>
          </ac:spMkLst>
        </pc:spChg>
        <pc:spChg chg="mod">
          <ac:chgData name="Jude Hadfield" userId="dd15f2cf38c45536" providerId="LiveId" clId="{161DAEA4-8546-4796-BC10-F8179D06C0B6}" dt="2020-05-20T14:10:16.914" v="88" actId="14100"/>
          <ac:spMkLst>
            <pc:docMk/>
            <pc:sldMk cId="3058889719" sldId="1126"/>
            <ac:spMk id="59" creationId="{80343A74-FFB9-4EEF-B1E2-67A669036BC5}"/>
          </ac:spMkLst>
        </pc:spChg>
      </pc:sldChg>
      <pc:sldChg chg="modSp mod modAnim">
        <pc:chgData name="Jude Hadfield" userId="dd15f2cf38c45536" providerId="LiveId" clId="{161DAEA4-8546-4796-BC10-F8179D06C0B6}" dt="2020-05-20T14:14:17.946" v="113"/>
        <pc:sldMkLst>
          <pc:docMk/>
          <pc:sldMk cId="4222318807" sldId="1127"/>
        </pc:sldMkLst>
        <pc:spChg chg="mod">
          <ac:chgData name="Jude Hadfield" userId="dd15f2cf38c45536" providerId="LiveId" clId="{161DAEA4-8546-4796-BC10-F8179D06C0B6}" dt="2020-05-20T14:13:26.674" v="109" actId="20577"/>
          <ac:spMkLst>
            <pc:docMk/>
            <pc:sldMk cId="4222318807" sldId="1127"/>
            <ac:spMk id="18" creationId="{74108DE6-7904-4E79-8D12-7CBDBC49029F}"/>
          </ac:spMkLst>
        </pc:spChg>
        <pc:spChg chg="mod">
          <ac:chgData name="Jude Hadfield" userId="dd15f2cf38c45536" providerId="LiveId" clId="{161DAEA4-8546-4796-BC10-F8179D06C0B6}" dt="2020-05-20T14:13:31.794" v="110" actId="404"/>
          <ac:spMkLst>
            <pc:docMk/>
            <pc:sldMk cId="4222318807" sldId="1127"/>
            <ac:spMk id="34" creationId="{708FD59D-2C19-4A17-B302-DB5AB496CE61}"/>
          </ac:spMkLst>
        </pc:spChg>
      </pc:sldChg>
      <pc:sldChg chg="delSp modSp mod modAnim">
        <pc:chgData name="Jude Hadfield" userId="dd15f2cf38c45536" providerId="LiveId" clId="{161DAEA4-8546-4796-BC10-F8179D06C0B6}" dt="2020-05-20T14:07:26.831" v="68"/>
        <pc:sldMkLst>
          <pc:docMk/>
          <pc:sldMk cId="3926776595" sldId="1132"/>
        </pc:sldMkLst>
        <pc:spChg chg="del">
          <ac:chgData name="Jude Hadfield" userId="dd15f2cf38c45536" providerId="LiveId" clId="{161DAEA4-8546-4796-BC10-F8179D06C0B6}" dt="2020-05-20T14:06:40.057" v="63" actId="478"/>
          <ac:spMkLst>
            <pc:docMk/>
            <pc:sldMk cId="3926776595" sldId="1132"/>
            <ac:spMk id="13" creationId="{7E870F19-20A7-4DD9-BEDB-82A5018F16F9}"/>
          </ac:spMkLst>
        </pc:spChg>
        <pc:spChg chg="mod">
          <ac:chgData name="Jude Hadfield" userId="dd15f2cf38c45536" providerId="LiveId" clId="{161DAEA4-8546-4796-BC10-F8179D06C0B6}" dt="2020-05-20T14:07:03.569" v="66" actId="1076"/>
          <ac:spMkLst>
            <pc:docMk/>
            <pc:sldMk cId="3926776595" sldId="1132"/>
            <ac:spMk id="20" creationId="{05DE318A-69E4-41CB-AE00-5DC143B00D4E}"/>
          </ac:spMkLst>
        </pc:spChg>
        <pc:spChg chg="mod">
          <ac:chgData name="Jude Hadfield" userId="dd15f2cf38c45536" providerId="LiveId" clId="{161DAEA4-8546-4796-BC10-F8179D06C0B6}" dt="2020-05-20T14:06:00.742" v="56" actId="20577"/>
          <ac:spMkLst>
            <pc:docMk/>
            <pc:sldMk cId="3926776595" sldId="1132"/>
            <ac:spMk id="26" creationId="{35F5A541-EC3F-4D45-8EB2-D0BF0D927E38}"/>
          </ac:spMkLst>
        </pc:spChg>
        <pc:spChg chg="mod">
          <ac:chgData name="Jude Hadfield" userId="dd15f2cf38c45536" providerId="LiveId" clId="{161DAEA4-8546-4796-BC10-F8179D06C0B6}" dt="2020-05-20T14:07:19.599" v="67" actId="1076"/>
          <ac:spMkLst>
            <pc:docMk/>
            <pc:sldMk cId="3926776595" sldId="1132"/>
            <ac:spMk id="34" creationId="{133AEE69-8A95-4893-808C-D5F454DE2FE2}"/>
          </ac:spMkLst>
        </pc:spChg>
      </pc:sldChg>
      <pc:sldChg chg="del">
        <pc:chgData name="Jude Hadfield" userId="dd15f2cf38c45536" providerId="LiveId" clId="{161DAEA4-8546-4796-BC10-F8179D06C0B6}" dt="2020-05-05T20:00:49.787" v="49" actId="47"/>
        <pc:sldMkLst>
          <pc:docMk/>
          <pc:sldMk cId="870377427" sldId="1175"/>
        </pc:sldMkLst>
      </pc:sldChg>
      <pc:sldChg chg="modSp mod modAnim modNotesTx">
        <pc:chgData name="Jude Hadfield" userId="dd15f2cf38c45536" providerId="LiveId" clId="{161DAEA4-8546-4796-BC10-F8179D06C0B6}" dt="2020-06-07T20:59:23.828" v="202" actId="2711"/>
        <pc:sldMkLst>
          <pc:docMk/>
          <pc:sldMk cId="3229917290" sldId="1176"/>
        </pc:sldMkLst>
        <pc:spChg chg="mod">
          <ac:chgData name="Jude Hadfield" userId="dd15f2cf38c45536" providerId="LiveId" clId="{161DAEA4-8546-4796-BC10-F8179D06C0B6}" dt="2020-06-07T20:57:40.377" v="196" actId="2711"/>
          <ac:spMkLst>
            <pc:docMk/>
            <pc:sldMk cId="3229917290" sldId="1176"/>
            <ac:spMk id="2" creationId="{B8A9F170-5022-4FF2-8C03-CA7C49EDAE8B}"/>
          </ac:spMkLst>
        </pc:spChg>
        <pc:spChg chg="mod">
          <ac:chgData name="Jude Hadfield" userId="dd15f2cf38c45536" providerId="LiveId" clId="{161DAEA4-8546-4796-BC10-F8179D06C0B6}" dt="2020-06-07T20:38:14.640" v="164" actId="20577"/>
          <ac:spMkLst>
            <pc:docMk/>
            <pc:sldMk cId="3229917290" sldId="1176"/>
            <ac:spMk id="4" creationId="{979885A0-87AF-4A0A-B7F2-41ED63324EB8}"/>
          </ac:spMkLst>
        </pc:spChg>
        <pc:spChg chg="mod">
          <ac:chgData name="Jude Hadfield" userId="dd15f2cf38c45536" providerId="LiveId" clId="{161DAEA4-8546-4796-BC10-F8179D06C0B6}" dt="2020-06-07T20:37:22.012" v="154" actId="20577"/>
          <ac:spMkLst>
            <pc:docMk/>
            <pc:sldMk cId="3229917290" sldId="1176"/>
            <ac:spMk id="8" creationId="{0831EE57-FDD7-432A-A34A-CED236D54B45}"/>
          </ac:spMkLst>
        </pc:spChg>
        <pc:spChg chg="mod">
          <ac:chgData name="Jude Hadfield" userId="dd15f2cf38c45536" providerId="LiveId" clId="{161DAEA4-8546-4796-BC10-F8179D06C0B6}" dt="2020-05-20T14:15:07.434" v="122" actId="20577"/>
          <ac:spMkLst>
            <pc:docMk/>
            <pc:sldMk cId="3229917290" sldId="1176"/>
            <ac:spMk id="15" creationId="{5D75903A-5027-45F1-9E99-3443C5EBCAEA}"/>
          </ac:spMkLst>
        </pc:spChg>
        <pc:spChg chg="mod">
          <ac:chgData name="Jude Hadfield" userId="dd15f2cf38c45536" providerId="LiveId" clId="{161DAEA4-8546-4796-BC10-F8179D06C0B6}" dt="2020-06-07T20:59:23.828" v="202" actId="2711"/>
          <ac:spMkLst>
            <pc:docMk/>
            <pc:sldMk cId="3229917290" sldId="1176"/>
            <ac:spMk id="16" creationId="{60AC1A03-C5AA-4E27-AFF0-9B461CFDBA61}"/>
          </ac:spMkLst>
        </pc:spChg>
        <pc:spChg chg="mod">
          <ac:chgData name="Jude Hadfield" userId="dd15f2cf38c45536" providerId="LiveId" clId="{161DAEA4-8546-4796-BC10-F8179D06C0B6}" dt="2020-06-07T20:57:40.377" v="196" actId="2711"/>
          <ac:spMkLst>
            <pc:docMk/>
            <pc:sldMk cId="3229917290" sldId="1176"/>
            <ac:spMk id="17" creationId="{70D524C3-3EB7-4E7F-A31C-AA63CF928866}"/>
          </ac:spMkLst>
        </pc:spChg>
        <pc:spChg chg="mod">
          <ac:chgData name="Jude Hadfield" userId="dd15f2cf38c45536" providerId="LiveId" clId="{161DAEA4-8546-4796-BC10-F8179D06C0B6}" dt="2020-06-07T20:38:19.909" v="166" actId="20577"/>
          <ac:spMkLst>
            <pc:docMk/>
            <pc:sldMk cId="3229917290" sldId="1176"/>
            <ac:spMk id="18" creationId="{A8FCF5DA-CAAB-4ECC-AB58-6AD44CB8FDB5}"/>
          </ac:spMkLst>
        </pc:spChg>
        <pc:spChg chg="mod">
          <ac:chgData name="Jude Hadfield" userId="dd15f2cf38c45536" providerId="LiveId" clId="{161DAEA4-8546-4796-BC10-F8179D06C0B6}" dt="2020-06-07T20:57:40.377" v="196" actId="2711"/>
          <ac:spMkLst>
            <pc:docMk/>
            <pc:sldMk cId="3229917290" sldId="1176"/>
            <ac:spMk id="19" creationId="{257817E4-B4F2-4B6A-9072-EA1638C0E86B}"/>
          </ac:spMkLst>
        </pc:spChg>
        <pc:spChg chg="mod">
          <ac:chgData name="Jude Hadfield" userId="dd15f2cf38c45536" providerId="LiveId" clId="{161DAEA4-8546-4796-BC10-F8179D06C0B6}" dt="2020-06-07T20:38:06.292" v="162" actId="20577"/>
          <ac:spMkLst>
            <pc:docMk/>
            <pc:sldMk cId="3229917290" sldId="1176"/>
            <ac:spMk id="20" creationId="{CAD7FAF2-3C93-4D8C-B139-44B9AB4E14C8}"/>
          </ac:spMkLst>
        </pc:spChg>
      </pc:sldChg>
      <pc:sldChg chg="modSp mod modAnim">
        <pc:chgData name="Jude Hadfield" userId="dd15f2cf38c45536" providerId="LiveId" clId="{161DAEA4-8546-4796-BC10-F8179D06C0B6}" dt="2020-06-07T20:58:54.704" v="201" actId="2711"/>
        <pc:sldMkLst>
          <pc:docMk/>
          <pc:sldMk cId="3877314691" sldId="1177"/>
        </pc:sldMkLst>
        <pc:spChg chg="mod">
          <ac:chgData name="Jude Hadfield" userId="dd15f2cf38c45536" providerId="LiveId" clId="{161DAEA4-8546-4796-BC10-F8179D06C0B6}" dt="2020-05-20T14:17:17.814" v="130" actId="20577"/>
          <ac:spMkLst>
            <pc:docMk/>
            <pc:sldMk cId="3877314691" sldId="1177"/>
            <ac:spMk id="16" creationId="{499FF4F2-3E67-4941-82C0-DC742CA1160D}"/>
          </ac:spMkLst>
        </pc:spChg>
        <pc:spChg chg="mod">
          <ac:chgData name="Jude Hadfield" userId="dd15f2cf38c45536" providerId="LiveId" clId="{161DAEA4-8546-4796-BC10-F8179D06C0B6}" dt="2020-06-07T20:58:54.704" v="201" actId="2711"/>
          <ac:spMkLst>
            <pc:docMk/>
            <pc:sldMk cId="3877314691" sldId="1177"/>
            <ac:spMk id="17" creationId="{205D6255-9F74-47EA-A6FB-5C215B44C317}"/>
          </ac:spMkLst>
        </pc:spChg>
        <pc:spChg chg="mod">
          <ac:chgData name="Jude Hadfield" userId="dd15f2cf38c45536" providerId="LiveId" clId="{161DAEA4-8546-4796-BC10-F8179D06C0B6}" dt="2020-06-07T20:57:52.480" v="197" actId="2711"/>
          <ac:spMkLst>
            <pc:docMk/>
            <pc:sldMk cId="3877314691" sldId="1177"/>
            <ac:spMk id="18" creationId="{72061AEA-EB55-43AB-818B-373D35F90E2C}"/>
          </ac:spMkLst>
        </pc:spChg>
        <pc:spChg chg="mod">
          <ac:chgData name="Jude Hadfield" userId="dd15f2cf38c45536" providerId="LiveId" clId="{161DAEA4-8546-4796-BC10-F8179D06C0B6}" dt="2020-06-07T20:43:08.796" v="174" actId="20577"/>
          <ac:spMkLst>
            <pc:docMk/>
            <pc:sldMk cId="3877314691" sldId="1177"/>
            <ac:spMk id="19" creationId="{3A8E17CF-6F89-411B-8605-931392482FC3}"/>
          </ac:spMkLst>
        </pc:spChg>
        <pc:spChg chg="mod">
          <ac:chgData name="Jude Hadfield" userId="dd15f2cf38c45536" providerId="LiveId" clId="{161DAEA4-8546-4796-BC10-F8179D06C0B6}" dt="2020-06-07T20:57:52.480" v="197" actId="2711"/>
          <ac:spMkLst>
            <pc:docMk/>
            <pc:sldMk cId="3877314691" sldId="1177"/>
            <ac:spMk id="25" creationId="{F0D56BA8-1C65-4938-A46B-6B0A6F692167}"/>
          </ac:spMkLst>
        </pc:spChg>
        <pc:spChg chg="mod">
          <ac:chgData name="Jude Hadfield" userId="dd15f2cf38c45536" providerId="LiveId" clId="{161DAEA4-8546-4796-BC10-F8179D06C0B6}" dt="2020-06-07T20:57:52.480" v="197" actId="2711"/>
          <ac:spMkLst>
            <pc:docMk/>
            <pc:sldMk cId="3877314691" sldId="1177"/>
            <ac:spMk id="28" creationId="{BE614D03-9D71-4D02-8E4A-C4C5BE8B6026}"/>
          </ac:spMkLst>
        </pc:spChg>
        <pc:spChg chg="mod">
          <ac:chgData name="Jude Hadfield" userId="dd15f2cf38c45536" providerId="LiveId" clId="{161DAEA4-8546-4796-BC10-F8179D06C0B6}" dt="2020-06-07T20:44:26.608" v="183" actId="20577"/>
          <ac:spMkLst>
            <pc:docMk/>
            <pc:sldMk cId="3877314691" sldId="1177"/>
            <ac:spMk id="29" creationId="{5A82836C-287C-4EAA-AD60-6C4EA6885E38}"/>
          </ac:spMkLst>
        </pc:spChg>
      </pc:sldChg>
      <pc:sldChg chg="addSp delSp modSp mod modAnim">
        <pc:chgData name="Jude Hadfield" userId="dd15f2cf38c45536" providerId="LiveId" clId="{161DAEA4-8546-4796-BC10-F8179D06C0B6}" dt="2020-06-07T20:58:07.863" v="198" actId="2711"/>
        <pc:sldMkLst>
          <pc:docMk/>
          <pc:sldMk cId="880143028" sldId="1178"/>
        </pc:sldMkLst>
        <pc:spChg chg="mod">
          <ac:chgData name="Jude Hadfield" userId="dd15f2cf38c45536" providerId="LiveId" clId="{161DAEA4-8546-4796-BC10-F8179D06C0B6}" dt="2020-06-07T20:58:07.863" v="198" actId="2711"/>
          <ac:spMkLst>
            <pc:docMk/>
            <pc:sldMk cId="880143028" sldId="1178"/>
            <ac:spMk id="13" creationId="{0EE7960F-B40F-489D-91A5-D2AD372AFC6F}"/>
          </ac:spMkLst>
        </pc:spChg>
        <pc:spChg chg="mod">
          <ac:chgData name="Jude Hadfield" userId="dd15f2cf38c45536" providerId="LiveId" clId="{161DAEA4-8546-4796-BC10-F8179D06C0B6}" dt="2020-06-07T20:58:07.863" v="198" actId="2711"/>
          <ac:spMkLst>
            <pc:docMk/>
            <pc:sldMk cId="880143028" sldId="1178"/>
            <ac:spMk id="18" creationId="{B3A9D01F-5FAD-40DF-B6FA-0A4A992017DA}"/>
          </ac:spMkLst>
        </pc:spChg>
        <pc:spChg chg="mod">
          <ac:chgData name="Jude Hadfield" userId="dd15f2cf38c45536" providerId="LiveId" clId="{161DAEA4-8546-4796-BC10-F8179D06C0B6}" dt="2020-05-20T14:18:26.711" v="136" actId="20577"/>
          <ac:spMkLst>
            <pc:docMk/>
            <pc:sldMk cId="880143028" sldId="1178"/>
            <ac:spMk id="21" creationId="{199026BF-DD37-4710-AAF0-E5C3AA45E257}"/>
          </ac:spMkLst>
        </pc:spChg>
        <pc:spChg chg="mod">
          <ac:chgData name="Jude Hadfield" userId="dd15f2cf38c45536" providerId="LiveId" clId="{161DAEA4-8546-4796-BC10-F8179D06C0B6}" dt="2020-06-07T20:58:07.863" v="198" actId="2711"/>
          <ac:spMkLst>
            <pc:docMk/>
            <pc:sldMk cId="880143028" sldId="1178"/>
            <ac:spMk id="28" creationId="{BE614D03-9D71-4D02-8E4A-C4C5BE8B6026}"/>
          </ac:spMkLst>
        </pc:spChg>
        <pc:picChg chg="add mod">
          <ac:chgData name="Jude Hadfield" userId="dd15f2cf38c45536" providerId="LiveId" clId="{161DAEA4-8546-4796-BC10-F8179D06C0B6}" dt="2020-06-07T20:52:26.587" v="188" actId="1076"/>
          <ac:picMkLst>
            <pc:docMk/>
            <pc:sldMk cId="880143028" sldId="1178"/>
            <ac:picMk id="4" creationId="{3DCD80EA-79B3-4F9D-88C4-74E44721A12E}"/>
          </ac:picMkLst>
        </pc:picChg>
        <pc:picChg chg="del">
          <ac:chgData name="Jude Hadfield" userId="dd15f2cf38c45536" providerId="LiveId" clId="{161DAEA4-8546-4796-BC10-F8179D06C0B6}" dt="2020-06-07T20:52:22.051" v="187" actId="478"/>
          <ac:picMkLst>
            <pc:docMk/>
            <pc:sldMk cId="880143028" sldId="1178"/>
            <ac:picMk id="16" creationId="{64FC6161-079A-4CC6-A289-01BDDAB319D3}"/>
          </ac:picMkLst>
        </pc:picChg>
      </pc:sldChg>
      <pc:sldChg chg="modSp mod modAnim">
        <pc:chgData name="Jude Hadfield" userId="dd15f2cf38c45536" providerId="LiveId" clId="{161DAEA4-8546-4796-BC10-F8179D06C0B6}" dt="2020-06-07T20:58:29.519" v="200" actId="2711"/>
        <pc:sldMkLst>
          <pc:docMk/>
          <pc:sldMk cId="3734337183" sldId="1179"/>
        </pc:sldMkLst>
        <pc:spChg chg="mod">
          <ac:chgData name="Jude Hadfield" userId="dd15f2cf38c45536" providerId="LiveId" clId="{161DAEA4-8546-4796-BC10-F8179D06C0B6}" dt="2020-06-07T20:58:18.925" v="199" actId="2711"/>
          <ac:spMkLst>
            <pc:docMk/>
            <pc:sldMk cId="3734337183" sldId="1179"/>
            <ac:spMk id="13" creationId="{0EE7960F-B40F-489D-91A5-D2AD372AFC6F}"/>
          </ac:spMkLst>
        </pc:spChg>
        <pc:spChg chg="mod">
          <ac:chgData name="Jude Hadfield" userId="dd15f2cf38c45536" providerId="LiveId" clId="{161DAEA4-8546-4796-BC10-F8179D06C0B6}" dt="2020-06-07T20:55:12.538" v="195" actId="20577"/>
          <ac:spMkLst>
            <pc:docMk/>
            <pc:sldMk cId="3734337183" sldId="1179"/>
            <ac:spMk id="15" creationId="{1907133B-22BD-49F5-ACA9-4C94E60FFE2D}"/>
          </ac:spMkLst>
        </pc:spChg>
        <pc:spChg chg="mod">
          <ac:chgData name="Jude Hadfield" userId="dd15f2cf38c45536" providerId="LiveId" clId="{161DAEA4-8546-4796-BC10-F8179D06C0B6}" dt="2020-06-07T20:58:18.925" v="199" actId="2711"/>
          <ac:spMkLst>
            <pc:docMk/>
            <pc:sldMk cId="3734337183" sldId="1179"/>
            <ac:spMk id="18" creationId="{B3A9D01F-5FAD-40DF-B6FA-0A4A992017DA}"/>
          </ac:spMkLst>
        </pc:spChg>
        <pc:spChg chg="mod">
          <ac:chgData name="Jude Hadfield" userId="dd15f2cf38c45536" providerId="LiveId" clId="{161DAEA4-8546-4796-BC10-F8179D06C0B6}" dt="2020-06-06T10:34:20.911" v="148" actId="20577"/>
          <ac:spMkLst>
            <pc:docMk/>
            <pc:sldMk cId="3734337183" sldId="1179"/>
            <ac:spMk id="19" creationId="{CCC70FFE-6E53-4122-B6A5-7345F0F9BA02}"/>
          </ac:spMkLst>
        </pc:spChg>
        <pc:spChg chg="mod">
          <ac:chgData name="Jude Hadfield" userId="dd15f2cf38c45536" providerId="LiveId" clId="{161DAEA4-8546-4796-BC10-F8179D06C0B6}" dt="2020-05-20T14:19:02.660" v="141" actId="20577"/>
          <ac:spMkLst>
            <pc:docMk/>
            <pc:sldMk cId="3734337183" sldId="1179"/>
            <ac:spMk id="21" creationId="{199026BF-DD37-4710-AAF0-E5C3AA45E257}"/>
          </ac:spMkLst>
        </pc:spChg>
        <pc:spChg chg="mod">
          <ac:chgData name="Jude Hadfield" userId="dd15f2cf38c45536" providerId="LiveId" clId="{161DAEA4-8546-4796-BC10-F8179D06C0B6}" dt="2020-06-07T20:58:29.519" v="200" actId="2711"/>
          <ac:spMkLst>
            <pc:docMk/>
            <pc:sldMk cId="3734337183" sldId="1179"/>
            <ac:spMk id="25" creationId="{0F17FF3D-AE50-4994-A761-DDB1532E0171}"/>
          </ac:spMkLst>
        </pc:spChg>
        <pc:spChg chg="mod">
          <ac:chgData name="Jude Hadfield" userId="dd15f2cf38c45536" providerId="LiveId" clId="{161DAEA4-8546-4796-BC10-F8179D06C0B6}" dt="2020-06-07T20:58:18.925" v="199" actId="2711"/>
          <ac:spMkLst>
            <pc:docMk/>
            <pc:sldMk cId="3734337183" sldId="1179"/>
            <ac:spMk id="28" creationId="{BE614D03-9D71-4D02-8E4A-C4C5BE8B6026}"/>
          </ac:spMkLst>
        </pc:spChg>
      </pc:sldChg>
      <pc:sldChg chg="add del">
        <pc:chgData name="Jude Hadfield" userId="dd15f2cf38c45536" providerId="LiveId" clId="{161DAEA4-8546-4796-BC10-F8179D06C0B6}" dt="2020-06-07T21:06:15.681" v="203" actId="47"/>
        <pc:sldMkLst>
          <pc:docMk/>
          <pc:sldMk cId="785686997" sldId="1180"/>
        </pc:sldMkLst>
      </pc:sldChg>
      <pc:sldChg chg="modSp add mod">
        <pc:chgData name="Jude Hadfield" userId="dd15f2cf38c45536" providerId="LiveId" clId="{161DAEA4-8546-4796-BC10-F8179D06C0B6}" dt="2020-06-07T20:32:31.068" v="151" actId="404"/>
        <pc:sldMkLst>
          <pc:docMk/>
          <pc:sldMk cId="2525029377" sldId="1181"/>
        </pc:sldMkLst>
        <pc:spChg chg="mod">
          <ac:chgData name="Jude Hadfield" userId="dd15f2cf38c45536" providerId="LiveId" clId="{161DAEA4-8546-4796-BC10-F8179D06C0B6}" dt="2020-06-07T20:32:11.524" v="149" actId="2711"/>
          <ac:spMkLst>
            <pc:docMk/>
            <pc:sldMk cId="2525029377" sldId="1181"/>
            <ac:spMk id="6" creationId="{28295BF2-3FA5-4544-A57F-2D752463B82B}"/>
          </ac:spMkLst>
        </pc:spChg>
        <pc:spChg chg="mod">
          <ac:chgData name="Jude Hadfield" userId="dd15f2cf38c45536" providerId="LiveId" clId="{161DAEA4-8546-4796-BC10-F8179D06C0B6}" dt="2020-06-07T20:32:11.524" v="149" actId="2711"/>
          <ac:spMkLst>
            <pc:docMk/>
            <pc:sldMk cId="2525029377" sldId="1181"/>
            <ac:spMk id="7" creationId="{FC5D5736-3DFC-4623-BFF6-BAF17B69A330}"/>
          </ac:spMkLst>
        </pc:spChg>
        <pc:spChg chg="mod">
          <ac:chgData name="Jude Hadfield" userId="dd15f2cf38c45536" providerId="LiveId" clId="{161DAEA4-8546-4796-BC10-F8179D06C0B6}" dt="2020-06-07T20:32:11.524" v="149" actId="2711"/>
          <ac:spMkLst>
            <pc:docMk/>
            <pc:sldMk cId="2525029377" sldId="1181"/>
            <ac:spMk id="14" creationId="{25C1FDBA-66B7-4BD5-B3BD-C086E115FC47}"/>
          </ac:spMkLst>
        </pc:spChg>
        <pc:spChg chg="mod">
          <ac:chgData name="Jude Hadfield" userId="dd15f2cf38c45536" providerId="LiveId" clId="{161DAEA4-8546-4796-BC10-F8179D06C0B6}" dt="2020-06-07T20:32:11.524" v="149" actId="2711"/>
          <ac:spMkLst>
            <pc:docMk/>
            <pc:sldMk cId="2525029377" sldId="1181"/>
            <ac:spMk id="17" creationId="{549F6925-9A5C-45E3-9474-3606FF4A2B1B}"/>
          </ac:spMkLst>
        </pc:spChg>
        <pc:spChg chg="mod">
          <ac:chgData name="Jude Hadfield" userId="dd15f2cf38c45536" providerId="LiveId" clId="{161DAEA4-8546-4796-BC10-F8179D06C0B6}" dt="2020-06-07T20:32:11.524" v="149" actId="2711"/>
          <ac:spMkLst>
            <pc:docMk/>
            <pc:sldMk cId="2525029377" sldId="1181"/>
            <ac:spMk id="18" creationId="{8EAF4DCE-CE99-465B-878A-B8C3E5529D22}"/>
          </ac:spMkLst>
        </pc:spChg>
        <pc:spChg chg="mod">
          <ac:chgData name="Jude Hadfield" userId="dd15f2cf38c45536" providerId="LiveId" clId="{161DAEA4-8546-4796-BC10-F8179D06C0B6}" dt="2020-06-07T20:32:11.524" v="149" actId="2711"/>
          <ac:spMkLst>
            <pc:docMk/>
            <pc:sldMk cId="2525029377" sldId="1181"/>
            <ac:spMk id="19" creationId="{2ECD5491-642C-420C-A1DA-7FE399E0FF3F}"/>
          </ac:spMkLst>
        </pc:spChg>
        <pc:spChg chg="mod">
          <ac:chgData name="Jude Hadfield" userId="dd15f2cf38c45536" providerId="LiveId" clId="{161DAEA4-8546-4796-BC10-F8179D06C0B6}" dt="2020-06-07T20:32:11.524" v="149" actId="2711"/>
          <ac:spMkLst>
            <pc:docMk/>
            <pc:sldMk cId="2525029377" sldId="1181"/>
            <ac:spMk id="20" creationId="{BF579764-0B5F-484E-BFE3-5D9BEF4A306E}"/>
          </ac:spMkLst>
        </pc:spChg>
        <pc:spChg chg="mod">
          <ac:chgData name="Jude Hadfield" userId="dd15f2cf38c45536" providerId="LiveId" clId="{161DAEA4-8546-4796-BC10-F8179D06C0B6}" dt="2020-06-07T20:32:11.524" v="149" actId="2711"/>
          <ac:spMkLst>
            <pc:docMk/>
            <pc:sldMk cId="2525029377" sldId="1181"/>
            <ac:spMk id="21" creationId="{25EE5CB6-3725-47C6-9E3E-54283D82DAFF}"/>
          </ac:spMkLst>
        </pc:spChg>
        <pc:spChg chg="mod">
          <ac:chgData name="Jude Hadfield" userId="dd15f2cf38c45536" providerId="LiveId" clId="{161DAEA4-8546-4796-BC10-F8179D06C0B6}" dt="2020-06-07T20:32:11.524" v="149" actId="2711"/>
          <ac:spMkLst>
            <pc:docMk/>
            <pc:sldMk cId="2525029377" sldId="1181"/>
            <ac:spMk id="22" creationId="{2B5B6F76-FE35-4481-9B73-94E2A3B6C34D}"/>
          </ac:spMkLst>
        </pc:spChg>
        <pc:spChg chg="mod">
          <ac:chgData name="Jude Hadfield" userId="dd15f2cf38c45536" providerId="LiveId" clId="{161DAEA4-8546-4796-BC10-F8179D06C0B6}" dt="2020-06-07T20:32:11.524" v="149" actId="2711"/>
          <ac:spMkLst>
            <pc:docMk/>
            <pc:sldMk cId="2525029377" sldId="1181"/>
            <ac:spMk id="23" creationId="{9AE6A24C-3B8F-4976-B689-E15008565338}"/>
          </ac:spMkLst>
        </pc:spChg>
        <pc:spChg chg="mod">
          <ac:chgData name="Jude Hadfield" userId="dd15f2cf38c45536" providerId="LiveId" clId="{161DAEA4-8546-4796-BC10-F8179D06C0B6}" dt="2020-06-07T20:32:11.524" v="149" actId="2711"/>
          <ac:spMkLst>
            <pc:docMk/>
            <pc:sldMk cId="2525029377" sldId="1181"/>
            <ac:spMk id="24" creationId="{0224067A-9B17-4004-A80F-478635D6FBBB}"/>
          </ac:spMkLst>
        </pc:spChg>
        <pc:spChg chg="mod">
          <ac:chgData name="Jude Hadfield" userId="dd15f2cf38c45536" providerId="LiveId" clId="{161DAEA4-8546-4796-BC10-F8179D06C0B6}" dt="2020-06-07T20:32:11.524" v="149" actId="2711"/>
          <ac:spMkLst>
            <pc:docMk/>
            <pc:sldMk cId="2525029377" sldId="1181"/>
            <ac:spMk id="35" creationId="{9F08E0DF-12F4-4B50-A548-D8E0B4365F00}"/>
          </ac:spMkLst>
        </pc:spChg>
        <pc:spChg chg="mod">
          <ac:chgData name="Jude Hadfield" userId="dd15f2cf38c45536" providerId="LiveId" clId="{161DAEA4-8546-4796-BC10-F8179D06C0B6}" dt="2020-06-07T20:32:11.524" v="149" actId="2711"/>
          <ac:spMkLst>
            <pc:docMk/>
            <pc:sldMk cId="2525029377" sldId="1181"/>
            <ac:spMk id="37" creationId="{BA7825E4-102C-4AA1-B6F9-BD90FCAC08A9}"/>
          </ac:spMkLst>
        </pc:spChg>
        <pc:graphicFrameChg chg="mod modGraphic">
          <ac:chgData name="Jude Hadfield" userId="dd15f2cf38c45536" providerId="LiveId" clId="{161DAEA4-8546-4796-BC10-F8179D06C0B6}" dt="2020-06-07T20:32:31.068" v="151" actId="404"/>
          <ac:graphicFrameMkLst>
            <pc:docMk/>
            <pc:sldMk cId="2525029377" sldId="1181"/>
            <ac:graphicFrameMk id="33" creationId="{F28BB5B7-2FA4-421B-8834-B3F6161A90B8}"/>
          </ac:graphicFrameMkLst>
        </pc:graphicFrameChg>
      </pc:sldChg>
      <pc:sldChg chg="del">
        <pc:chgData name="Jude Hadfield" userId="dd15f2cf38c45536" providerId="LiveId" clId="{161DAEA4-8546-4796-BC10-F8179D06C0B6}" dt="2020-05-05T20:00:48.324" v="47" actId="47"/>
        <pc:sldMkLst>
          <pc:docMk/>
          <pc:sldMk cId="3115645426" sldId="1183"/>
        </pc:sldMkLst>
      </pc:sldChg>
      <pc:sldChg chg="del">
        <pc:chgData name="Jude Hadfield" userId="dd15f2cf38c45536" providerId="LiveId" clId="{161DAEA4-8546-4796-BC10-F8179D06C0B6}" dt="2020-05-05T20:00:50.420" v="50" actId="47"/>
        <pc:sldMkLst>
          <pc:docMk/>
          <pc:sldMk cId="3139970625" sldId="1184"/>
        </pc:sldMkLst>
      </pc:sldChg>
      <pc:sldChg chg="del">
        <pc:chgData name="Jude Hadfield" userId="dd15f2cf38c45536" providerId="LiveId" clId="{161DAEA4-8546-4796-BC10-F8179D06C0B6}" dt="2020-05-05T20:00:54.121" v="52" actId="47"/>
        <pc:sldMkLst>
          <pc:docMk/>
          <pc:sldMk cId="1609766301" sldId="118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0AF00A-42A0-6140-929A-CD4B45786C4E}" type="datetimeFigureOut">
              <a:rPr lang="en-US" smtClean="0"/>
              <a:t>6/7/2020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3F99BA-43AD-B845-8E67-BF48FDFD6E96}" type="slidenum">
              <a:rPr lang="en-US" smtClean="0"/>
              <a:t>‹#›</a:t>
            </a:fld>
            <a:endParaRPr lang="en-US"/>
          </a:p>
        </p:txBody>
      </p:sp>
    </p:spTree>
    <p:extLst>
      <p:ext uri="{BB962C8B-B14F-4D97-AF65-F5344CB8AC3E}">
        <p14:creationId xmlns:p14="http://schemas.microsoft.com/office/powerpoint/2010/main" val="27001324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mind.org.uk/information-support/"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au.reachout.com/articles/how-to-use-music-for-mental-health" TargetMode="External"/><Relationship Id="rId4" Type="http://schemas.openxmlformats.org/officeDocument/2006/relationships/hyperlink" Target="https://www.bbc.co.uk/bitesize/guides/zdjfr82/revision/5"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icons8.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onachalabi.com/projects/data-visualisation/#covid-19"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user/hooplakidzlab"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teach.ocr.org.uk/ocr-a-level-maths-practice-papers"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historyattallis.weebly.com/medicine-in-britain-1250-present.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resourcetechniques.co.uk/news/web-design/types-of-modern-communication-100244" TargetMode="External"/><Relationship Id="rId4" Type="http://schemas.openxmlformats.org/officeDocument/2006/relationships/hyperlink" Target="https://www.bbc.co.uk/programmes/p02544td"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bc.co.uk/bitesize/subjects/zh3rkqt"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www.youtube.com/user/thebodycoach1/playlists" TargetMode="External"/><Relationship Id="rId4" Type="http://schemas.openxmlformats.org/officeDocument/2006/relationships/hyperlink" Target="https://zigzageducation.co.uk/subjects/dram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1</a:t>
            </a:fld>
            <a:endParaRPr lang="en-US"/>
          </a:p>
        </p:txBody>
      </p:sp>
    </p:spTree>
    <p:extLst>
      <p:ext uri="{BB962C8B-B14F-4D97-AF65-F5344CB8AC3E}">
        <p14:creationId xmlns:p14="http://schemas.microsoft.com/office/powerpoint/2010/main" val="1014480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pPr marL="228600" indent="-228600">
              <a:buAutoNum type="arabicParenR"/>
            </a:pPr>
            <a:r>
              <a:rPr lang="en-GB" dirty="0">
                <a:hlinkClick r:id="rId3"/>
              </a:rPr>
              <a:t>https://www.mind.org.uk/information-support/</a:t>
            </a:r>
            <a:endParaRPr lang="en-GB" dirty="0"/>
          </a:p>
          <a:p>
            <a:pPr marL="228600" indent="-228600">
              <a:buAutoNum type="arabicParenR"/>
            </a:pPr>
            <a:r>
              <a:rPr lang="en-GB" dirty="0">
                <a:hlinkClick r:id="rId4"/>
              </a:rPr>
              <a:t>https://www.bbc.co.uk/bitesize/guides/zdjfr82/revision/5</a:t>
            </a:r>
            <a:endParaRPr lang="en-GB" dirty="0"/>
          </a:p>
          <a:p>
            <a:pPr marL="228600" indent="-228600">
              <a:buAutoNum type="arabicParenR"/>
            </a:pPr>
            <a:r>
              <a:rPr lang="en-GB" dirty="0">
                <a:hlinkClick r:id="rId5"/>
              </a:rPr>
              <a:t>https://au.reachout.com/articles/how-to-use-music-for-mental-health</a:t>
            </a:r>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12</a:t>
            </a:fld>
            <a:endParaRPr lang="en-US"/>
          </a:p>
        </p:txBody>
      </p:sp>
    </p:spTree>
    <p:extLst>
      <p:ext uri="{BB962C8B-B14F-4D97-AF65-F5344CB8AC3E}">
        <p14:creationId xmlns:p14="http://schemas.microsoft.com/office/powerpoint/2010/main" val="4046893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Images: </a:t>
            </a:r>
          </a:p>
          <a:p>
            <a:pPr marL="228600" indent="-228600">
              <a:buAutoNum type="arabicParenR"/>
            </a:pPr>
            <a:r>
              <a:rPr lang="en-GB" dirty="0">
                <a:hlinkClick r:id="rId3"/>
              </a:rPr>
              <a:t>https://icons8.com/</a:t>
            </a:r>
            <a:endParaRPr lang="en-GB" b="0" dirty="0"/>
          </a:p>
        </p:txBody>
      </p:sp>
      <p:sp>
        <p:nvSpPr>
          <p:cNvPr id="4" name="Slide Number Placeholder 3"/>
          <p:cNvSpPr>
            <a:spLocks noGrp="1"/>
          </p:cNvSpPr>
          <p:nvPr>
            <p:ph type="sldNum" sz="quarter" idx="5"/>
          </p:nvPr>
        </p:nvSpPr>
        <p:spPr/>
        <p:txBody>
          <a:bodyPr/>
          <a:lstStyle/>
          <a:p>
            <a:fld id="{BD71ECA5-388D-43C5-81FB-96DD17562ACD}" type="slidenum">
              <a:rPr lang="en-GB" smtClean="0"/>
              <a:t>2</a:t>
            </a:fld>
            <a:endParaRPr lang="en-GB"/>
          </a:p>
        </p:txBody>
      </p:sp>
    </p:spTree>
    <p:extLst>
      <p:ext uri="{BB962C8B-B14F-4D97-AF65-F5344CB8AC3E}">
        <p14:creationId xmlns:p14="http://schemas.microsoft.com/office/powerpoint/2010/main" val="3545816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u="none" dirty="0"/>
              <a:t>References: </a:t>
            </a:r>
            <a:endParaRPr lang="en-GB" dirty="0"/>
          </a:p>
          <a:p>
            <a:pPr marL="228600" indent="-228600">
              <a:buAutoNum type="arabicParenR"/>
            </a:pPr>
            <a:endParaRPr lang="en-GB" b="0" u="none" dirty="0"/>
          </a:p>
          <a:p>
            <a:pPr marL="0" indent="0">
              <a:buNone/>
            </a:pPr>
            <a:r>
              <a:rPr lang="en-GB" b="1" u="none" dirty="0"/>
              <a:t>Images</a:t>
            </a:r>
          </a:p>
          <a:p>
            <a:pPr marL="228600" indent="-228600">
              <a:buAutoNum type="arabicParenR"/>
            </a:pPr>
            <a:r>
              <a:rPr lang="en-GB" b="0" u="none" dirty="0"/>
              <a:t>iStock</a:t>
            </a:r>
          </a:p>
        </p:txBody>
      </p:sp>
      <p:sp>
        <p:nvSpPr>
          <p:cNvPr id="4" name="Slide Number Placeholder 3"/>
          <p:cNvSpPr>
            <a:spLocks noGrp="1"/>
          </p:cNvSpPr>
          <p:nvPr>
            <p:ph type="sldNum" sz="quarter" idx="10"/>
          </p:nvPr>
        </p:nvSpPr>
        <p:spPr/>
        <p:txBody>
          <a:bodyPr/>
          <a:lstStyle/>
          <a:p>
            <a:fld id="{2F3F99BA-43AD-B845-8E67-BF48FDFD6E96}" type="slidenum">
              <a:rPr lang="en-US" smtClean="0"/>
              <a:t>5</a:t>
            </a:fld>
            <a:endParaRPr lang="en-US"/>
          </a:p>
        </p:txBody>
      </p:sp>
    </p:spTree>
    <p:extLst>
      <p:ext uri="{BB962C8B-B14F-4D97-AF65-F5344CB8AC3E}">
        <p14:creationId xmlns:p14="http://schemas.microsoft.com/office/powerpoint/2010/main" val="355322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b="0" u="none" dirty="0"/>
          </a:p>
        </p:txBody>
      </p:sp>
      <p:sp>
        <p:nvSpPr>
          <p:cNvPr id="4" name="Slide Number Placeholder 3"/>
          <p:cNvSpPr>
            <a:spLocks noGrp="1"/>
          </p:cNvSpPr>
          <p:nvPr>
            <p:ph type="sldNum" sz="quarter" idx="10"/>
          </p:nvPr>
        </p:nvSpPr>
        <p:spPr/>
        <p:txBody>
          <a:bodyPr/>
          <a:lstStyle/>
          <a:p>
            <a:fld id="{2F3F99BA-43AD-B845-8E67-BF48FDFD6E96}" type="slidenum">
              <a:rPr lang="en-US" smtClean="0"/>
              <a:t>6</a:t>
            </a:fld>
            <a:endParaRPr lang="en-US"/>
          </a:p>
        </p:txBody>
      </p:sp>
    </p:spTree>
    <p:extLst>
      <p:ext uri="{BB962C8B-B14F-4D97-AF65-F5344CB8AC3E}">
        <p14:creationId xmlns:p14="http://schemas.microsoft.com/office/powerpoint/2010/main" val="715878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u="none" dirty="0"/>
              <a:t>Images: </a:t>
            </a:r>
          </a:p>
          <a:p>
            <a:pPr marL="228600" indent="-228600">
              <a:buAutoNum type="arabicParenR"/>
            </a:pPr>
            <a:r>
              <a:rPr lang="en-GB" b="0" u="none" dirty="0"/>
              <a:t>iStock</a:t>
            </a:r>
          </a:p>
        </p:txBody>
      </p:sp>
      <p:sp>
        <p:nvSpPr>
          <p:cNvPr id="4" name="Slide Number Placeholder 3"/>
          <p:cNvSpPr>
            <a:spLocks noGrp="1"/>
          </p:cNvSpPr>
          <p:nvPr>
            <p:ph type="sldNum" sz="quarter" idx="10"/>
          </p:nvPr>
        </p:nvSpPr>
        <p:spPr/>
        <p:txBody>
          <a:bodyPr/>
          <a:lstStyle/>
          <a:p>
            <a:fld id="{2F3F99BA-43AD-B845-8E67-BF48FDFD6E96}" type="slidenum">
              <a:rPr lang="en-US" smtClean="0"/>
              <a:t>7</a:t>
            </a:fld>
            <a:endParaRPr lang="en-US"/>
          </a:p>
        </p:txBody>
      </p:sp>
    </p:spTree>
    <p:extLst>
      <p:ext uri="{BB962C8B-B14F-4D97-AF65-F5344CB8AC3E}">
        <p14:creationId xmlns:p14="http://schemas.microsoft.com/office/powerpoint/2010/main" val="388582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u="none" dirty="0"/>
              <a:t>Images: </a:t>
            </a:r>
          </a:p>
          <a:p>
            <a:pPr marL="228600" indent="-228600">
              <a:buAutoNum type="arabicParenR"/>
            </a:pPr>
            <a:r>
              <a:rPr lang="en-GB" dirty="0">
                <a:hlinkClick r:id="rId3"/>
              </a:rPr>
              <a:t>https://monachalabi.com/projects/data-visualisation/#covid-19</a:t>
            </a:r>
            <a:endParaRPr lang="en-GB" b="0" u="none" dirty="0"/>
          </a:p>
        </p:txBody>
      </p:sp>
      <p:sp>
        <p:nvSpPr>
          <p:cNvPr id="4" name="Slide Number Placeholder 3"/>
          <p:cNvSpPr>
            <a:spLocks noGrp="1"/>
          </p:cNvSpPr>
          <p:nvPr>
            <p:ph type="sldNum" sz="quarter" idx="10"/>
          </p:nvPr>
        </p:nvSpPr>
        <p:spPr/>
        <p:txBody>
          <a:bodyPr/>
          <a:lstStyle/>
          <a:p>
            <a:fld id="{2F3F99BA-43AD-B845-8E67-BF48FDFD6E96}" type="slidenum">
              <a:rPr lang="en-US" smtClean="0"/>
              <a:t>8</a:t>
            </a:fld>
            <a:endParaRPr lang="en-US"/>
          </a:p>
        </p:txBody>
      </p:sp>
    </p:spTree>
    <p:extLst>
      <p:ext uri="{BB962C8B-B14F-4D97-AF65-F5344CB8AC3E}">
        <p14:creationId xmlns:p14="http://schemas.microsoft.com/office/powerpoint/2010/main" val="2062151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pPr marL="228600" indent="-228600">
              <a:buAutoNum type="arabicParenR"/>
            </a:pPr>
            <a:r>
              <a:rPr lang="en-GB" dirty="0">
                <a:hlinkClick r:id="rId3"/>
              </a:rPr>
              <a:t>https://www.youtube.com/user/hooplakidzlab</a:t>
            </a:r>
            <a:endParaRPr lang="en-GB" dirty="0"/>
          </a:p>
          <a:p>
            <a:pPr marL="228600" indent="-228600">
              <a:buAutoNum type="arabicParenR"/>
            </a:pPr>
            <a:r>
              <a:rPr lang="en-GB" sz="1200" b="1" i="0" kern="1200" dirty="0">
                <a:solidFill>
                  <a:srgbClr val="0070C0"/>
                </a:solidFill>
                <a:effectLst/>
                <a:latin typeface="+mn-lt"/>
                <a:ea typeface="+mn-ea"/>
                <a:cs typeface="+mn-cs"/>
              </a:rPr>
              <a:t>www.cambridgeenglishonline.org</a:t>
            </a:r>
          </a:p>
          <a:p>
            <a:pPr marL="228600" indent="-228600">
              <a:buAutoNum type="arabicParenR"/>
            </a:pPr>
            <a:r>
              <a:rPr lang="en-GB" dirty="0">
                <a:hlinkClick r:id="rId4"/>
              </a:rPr>
              <a:t>https://teach.ocr.org.uk/ocr-a-level-maths-practice-papers</a:t>
            </a:r>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9</a:t>
            </a:fld>
            <a:endParaRPr lang="en-US"/>
          </a:p>
        </p:txBody>
      </p:sp>
    </p:spTree>
    <p:extLst>
      <p:ext uri="{BB962C8B-B14F-4D97-AF65-F5344CB8AC3E}">
        <p14:creationId xmlns:p14="http://schemas.microsoft.com/office/powerpoint/2010/main" val="1848428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pPr marL="228600" indent="-228600">
              <a:buAutoNum type="arabicParenR"/>
            </a:pPr>
            <a:r>
              <a:rPr lang="en-GB" dirty="0">
                <a:hlinkClick r:id="rId3"/>
              </a:rPr>
              <a:t>http://historyattallis.weebly.com/medicine-in-britain-1250-present.html</a:t>
            </a:r>
            <a:endParaRPr lang="en-GB" dirty="0"/>
          </a:p>
          <a:p>
            <a:pPr marL="228600" indent="-228600">
              <a:buAutoNum type="arabicParenR"/>
            </a:pPr>
            <a:r>
              <a:rPr lang="en-GB" dirty="0">
                <a:hlinkClick r:id="rId4"/>
              </a:rPr>
              <a:t>https://www.bbc.co.uk/programmes/p02544td</a:t>
            </a:r>
            <a:endParaRPr lang="en-GB" dirty="0"/>
          </a:p>
          <a:p>
            <a:pPr marL="228600" indent="-228600">
              <a:buAutoNum type="arabicParenR"/>
            </a:pPr>
            <a:r>
              <a:rPr lang="en-GB" dirty="0">
                <a:hlinkClick r:id="rId5"/>
              </a:rPr>
              <a:t>https://www.resourcetechniques.co.uk/news/web-design/types-of-modern-communication-100244</a:t>
            </a:r>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10</a:t>
            </a:fld>
            <a:endParaRPr lang="en-US"/>
          </a:p>
        </p:txBody>
      </p:sp>
    </p:spTree>
    <p:extLst>
      <p:ext uri="{BB962C8B-B14F-4D97-AF65-F5344CB8AC3E}">
        <p14:creationId xmlns:p14="http://schemas.microsoft.com/office/powerpoint/2010/main" val="2501815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References:</a:t>
            </a:r>
          </a:p>
          <a:p>
            <a:pPr marL="228600" indent="-228600">
              <a:buAutoNum type="arabicParenR"/>
            </a:pPr>
            <a:r>
              <a:rPr lang="en-GB" dirty="0">
                <a:hlinkClick r:id="rId3"/>
              </a:rPr>
              <a:t>https://www.bbc.co.uk/bitesize/subjects/zh3rkqt</a:t>
            </a:r>
            <a:endParaRPr lang="en-GB" dirty="0"/>
          </a:p>
          <a:p>
            <a:pPr marL="228600" indent="-228600">
              <a:buAutoNum type="arabicParenR"/>
            </a:pPr>
            <a:r>
              <a:rPr lang="en-GB" dirty="0">
                <a:hlinkClick r:id="rId4"/>
              </a:rPr>
              <a:t>https://zigzageducation.co.uk/subjects/drama</a:t>
            </a:r>
            <a:endParaRPr lang="en-GB" dirty="0"/>
          </a:p>
          <a:p>
            <a:pPr marL="228600" indent="-228600">
              <a:buAutoNum type="arabicParenR"/>
            </a:pPr>
            <a:r>
              <a:rPr lang="en-GB" dirty="0">
                <a:hlinkClick r:id="rId5"/>
              </a:rPr>
              <a:t>https://www.youtube.com/user/thebodycoach1/playlists</a:t>
            </a:r>
            <a:endParaRPr lang="en-GB" dirty="0"/>
          </a:p>
        </p:txBody>
      </p:sp>
      <p:sp>
        <p:nvSpPr>
          <p:cNvPr id="4" name="Slide Number Placeholder 3"/>
          <p:cNvSpPr>
            <a:spLocks noGrp="1"/>
          </p:cNvSpPr>
          <p:nvPr>
            <p:ph type="sldNum" sz="quarter" idx="5"/>
          </p:nvPr>
        </p:nvSpPr>
        <p:spPr/>
        <p:txBody>
          <a:bodyPr/>
          <a:lstStyle/>
          <a:p>
            <a:fld id="{2F3F99BA-43AD-B845-8E67-BF48FDFD6E96}" type="slidenum">
              <a:rPr lang="en-US" smtClean="0"/>
              <a:t>11</a:t>
            </a:fld>
            <a:endParaRPr lang="en-US"/>
          </a:p>
        </p:txBody>
      </p:sp>
    </p:spTree>
    <p:extLst>
      <p:ext uri="{BB962C8B-B14F-4D97-AF65-F5344CB8AC3E}">
        <p14:creationId xmlns:p14="http://schemas.microsoft.com/office/powerpoint/2010/main" val="1978395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9080549-2A41-40BA-9680-5D51B425DA2D}" type="datetime1">
              <a:rPr lang="en-US" smtClean="0"/>
              <a:t>6/7/2020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2108697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0B696E05-FBBA-42BF-A54E-89BE7195A2DA}" type="datetime1">
              <a:rPr lang="en-US" smtClean="0"/>
              <a:t>6/7/2020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790059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E2AB83C8-2256-485D-809D-F91EF188DEB0}" type="datetime1">
              <a:rPr lang="en-US" smtClean="0"/>
              <a:t>6/7/2020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858525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lank Titl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3FFCF1F7-2F2D-434B-9C13-7AE69F854B08}" type="slidenum">
              <a:rPr lang="en-GB" smtClean="0"/>
              <a:t>‹#›</a:t>
            </a:fld>
            <a:endParaRPr lang="en-GB"/>
          </a:p>
        </p:txBody>
      </p:sp>
      <p:sp>
        <p:nvSpPr>
          <p:cNvPr id="5" name="Title 1">
            <a:extLst>
              <a:ext uri="{FF2B5EF4-FFF2-40B4-BE49-F238E27FC236}">
                <a16:creationId xmlns:a16="http://schemas.microsoft.com/office/drawing/2014/main" id="{32FFBDDD-9207-49ED-865E-A2FFF820E72C}"/>
              </a:ext>
            </a:extLst>
          </p:cNvPr>
          <p:cNvSpPr>
            <a:spLocks noGrp="1"/>
          </p:cNvSpPr>
          <p:nvPr>
            <p:ph type="title"/>
          </p:nvPr>
        </p:nvSpPr>
        <p:spPr>
          <a:xfrm>
            <a:off x="457200" y="274638"/>
            <a:ext cx="8229600" cy="769158"/>
          </a:xfrm>
        </p:spPr>
        <p:txBody>
          <a:bodyPr>
            <a:normAutofit/>
          </a:bodyPr>
          <a:lstStyle>
            <a:lvl1pPr algn="l">
              <a:defRPr lang="en-US" sz="2100" b="1" kern="1200">
                <a:solidFill>
                  <a:schemeClr val="tx1"/>
                </a:solidFill>
                <a:latin typeface="+mn-lt"/>
                <a:ea typeface="+mj-ea"/>
                <a:cs typeface="+mj-cs"/>
              </a:defRPr>
            </a:lvl1pPr>
          </a:lstStyle>
          <a:p>
            <a:r>
              <a:rPr lang="en-US"/>
              <a:t>Click to edit Master title style</a:t>
            </a:r>
          </a:p>
        </p:txBody>
      </p:sp>
    </p:spTree>
    <p:extLst>
      <p:ext uri="{BB962C8B-B14F-4D97-AF65-F5344CB8AC3E}">
        <p14:creationId xmlns:p14="http://schemas.microsoft.com/office/powerpoint/2010/main" val="214839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Blank Colle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8044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21565CB1-BD62-4C62-B4B6-0DE2971C3681}" type="datetime1">
              <a:rPr lang="en-US" smtClean="0"/>
              <a:t>6/7/2020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4259556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90A75A7B-C5DD-429A-AE03-C3BA57882764}" type="datetime1">
              <a:rPr lang="en-US" smtClean="0"/>
              <a:t>6/7/2020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1575496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9675524F-B553-4673-AF85-3F12FEA6F748}" type="datetime1">
              <a:rPr lang="en-US" smtClean="0"/>
              <a:t>6/7/2020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3092343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9C761A71-8C5D-4BAF-83AD-257CFB1395FD}" type="datetime1">
              <a:rPr lang="en-US" smtClean="0"/>
              <a:t>6/7/2020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2671044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FE7B70A9-560A-4E84-B9D5-CC0F1F7CA295}" type="datetime1">
              <a:rPr lang="en-US" smtClean="0"/>
              <a:t>6/7/2020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347139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6442D3-3D08-4C69-90B8-69BCEDA81329}" type="datetime1">
              <a:rPr lang="en-US" smtClean="0"/>
              <a:t>6/7/2020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281083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7847F1F-5403-423C-A530-D6FE42FFE0C8}" type="datetime1">
              <a:rPr lang="en-US" smtClean="0"/>
              <a:t>6/7/2020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609115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F8D9DE8-4D55-4B0D-AEDE-96C4113977AD}" type="datetime1">
              <a:rPr lang="en-US" smtClean="0"/>
              <a:t>6/7/2020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1BEFB5-B44B-A746-AD13-78F60F19D1C6}" type="slidenum">
              <a:rPr lang="en-US" smtClean="0"/>
              <a:t>‹#›</a:t>
            </a:fld>
            <a:endParaRPr lang="en-US"/>
          </a:p>
        </p:txBody>
      </p:sp>
    </p:spTree>
    <p:extLst>
      <p:ext uri="{BB962C8B-B14F-4D97-AF65-F5344CB8AC3E}">
        <p14:creationId xmlns:p14="http://schemas.microsoft.com/office/powerpoint/2010/main" val="1060943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04F28F-C5CC-43E7-AB5F-80E5F60A2506}" type="datetime1">
              <a:rPr lang="en-US" smtClean="0"/>
              <a:t>6/7/2020</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1BEFB5-B44B-A746-AD13-78F60F19D1C6}" type="slidenum">
              <a:rPr lang="en-US" smtClean="0"/>
              <a:t>‹#›</a:t>
            </a:fld>
            <a:endParaRPr lang="en-US"/>
          </a:p>
        </p:txBody>
      </p:sp>
    </p:spTree>
    <p:extLst>
      <p:ext uri="{BB962C8B-B14F-4D97-AF65-F5344CB8AC3E}">
        <p14:creationId xmlns:p14="http://schemas.microsoft.com/office/powerpoint/2010/main" val="1468720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39.jpe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hyperlink" Target="https://www.bbc.co.uk/bitesize/subjects/zh3rkqt" TargetMode="External"/><Relationship Id="rId7" Type="http://schemas.openxmlformats.org/officeDocument/2006/relationships/hyperlink" Target="https://www.youtube.com/user/thebodycoach1/playlists"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9.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9.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35.jpeg"/><Relationship Id="rId4" Type="http://schemas.openxmlformats.org/officeDocument/2006/relationships/hyperlink" Target="https://www.youtube.com/user/hooplakidzlab"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88"/>
          <p:cNvSpPr/>
          <p:nvPr/>
        </p:nvSpPr>
        <p:spPr>
          <a:xfrm>
            <a:off x="81553" y="116634"/>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Century Gothic" panose="020B0502020202020204" pitchFamily="34" charset="0"/>
              <a:ea typeface="Calibri"/>
              <a:cs typeface="Calibri"/>
              <a:sym typeface="Calibri"/>
            </a:endParaRPr>
          </a:p>
        </p:txBody>
      </p:sp>
      <p:pic>
        <p:nvPicPr>
          <p:cNvPr id="2" name="Picture 1">
            <a:extLst>
              <a:ext uri="{FF2B5EF4-FFF2-40B4-BE49-F238E27FC236}">
                <a16:creationId xmlns:a16="http://schemas.microsoft.com/office/drawing/2014/main" id="{BEB6012D-B1D8-6245-A474-C08E21F3B4F3}"/>
              </a:ext>
            </a:extLst>
          </p:cNvPr>
          <p:cNvPicPr>
            <a:picLocks noChangeAspect="1"/>
          </p:cNvPicPr>
          <p:nvPr/>
        </p:nvPicPr>
        <p:blipFill>
          <a:blip r:embed="rId3"/>
          <a:stretch>
            <a:fillRect/>
          </a:stretch>
        </p:blipFill>
        <p:spPr>
          <a:xfrm>
            <a:off x="6362789" y="296460"/>
            <a:ext cx="2486160" cy="1851611"/>
          </a:xfrm>
          <a:prstGeom prst="rect">
            <a:avLst/>
          </a:prstGeom>
        </p:spPr>
      </p:pic>
      <p:sp>
        <p:nvSpPr>
          <p:cNvPr id="5" name="TextBox 4">
            <a:extLst>
              <a:ext uri="{FF2B5EF4-FFF2-40B4-BE49-F238E27FC236}">
                <a16:creationId xmlns:a16="http://schemas.microsoft.com/office/drawing/2014/main" id="{023EEBDF-2D30-4B48-ABB3-522037B54D19}"/>
              </a:ext>
            </a:extLst>
          </p:cNvPr>
          <p:cNvSpPr txBox="1"/>
          <p:nvPr/>
        </p:nvSpPr>
        <p:spPr>
          <a:xfrm>
            <a:off x="1399591" y="2801760"/>
            <a:ext cx="6344817" cy="954107"/>
          </a:xfrm>
          <a:prstGeom prst="rect">
            <a:avLst/>
          </a:prstGeom>
          <a:noFill/>
        </p:spPr>
        <p:txBody>
          <a:bodyPr wrap="square" rtlCol="0">
            <a:spAutoFit/>
          </a:bodyPr>
          <a:lstStyle/>
          <a:p>
            <a:pPr algn="ctr"/>
            <a:r>
              <a:rPr lang="en-GB" sz="2800" b="1" dirty="0">
                <a:latin typeface="Helvetica Neue"/>
              </a:rPr>
              <a:t>Podiatry KS5</a:t>
            </a:r>
          </a:p>
          <a:p>
            <a:pPr algn="ctr"/>
            <a:r>
              <a:rPr lang="en-GB" sz="2800" b="1" dirty="0">
                <a:latin typeface="Helvetica Neue"/>
              </a:rPr>
              <a:t>A home learning support pack</a:t>
            </a:r>
          </a:p>
        </p:txBody>
      </p:sp>
      <p:pic>
        <p:nvPicPr>
          <p:cNvPr id="7" name="Picture 6">
            <a:extLst>
              <a:ext uri="{FF2B5EF4-FFF2-40B4-BE49-F238E27FC236}">
                <a16:creationId xmlns:a16="http://schemas.microsoft.com/office/drawing/2014/main" id="{F1244524-412E-4060-95EC-3950CEC9C703}"/>
              </a:ext>
            </a:extLst>
          </p:cNvPr>
          <p:cNvPicPr>
            <a:picLocks noChangeAspect="1"/>
          </p:cNvPicPr>
          <p:nvPr/>
        </p:nvPicPr>
        <p:blipFill>
          <a:blip r:embed="rId4"/>
          <a:stretch>
            <a:fillRect/>
          </a:stretch>
        </p:blipFill>
        <p:spPr>
          <a:xfrm>
            <a:off x="207572" y="5938405"/>
            <a:ext cx="3470126" cy="670939"/>
          </a:xfrm>
          <a:prstGeom prst="rect">
            <a:avLst/>
          </a:prstGeom>
        </p:spPr>
      </p:pic>
      <p:sp>
        <p:nvSpPr>
          <p:cNvPr id="8" name="Shape 102">
            <a:extLst>
              <a:ext uri="{FF2B5EF4-FFF2-40B4-BE49-F238E27FC236}">
                <a16:creationId xmlns:a16="http://schemas.microsoft.com/office/drawing/2014/main" id="{A060F2B5-D50C-4E3C-BA5E-90A613E17C23}"/>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952083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F0D56BA8-1C65-4938-A46B-6B0A6F692167}"/>
              </a:ext>
            </a:extLst>
          </p:cNvPr>
          <p:cNvSpPr/>
          <p:nvPr/>
        </p:nvSpPr>
        <p:spPr>
          <a:xfrm rot="16200000">
            <a:off x="-296674" y="1407667"/>
            <a:ext cx="1880624"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History</a:t>
            </a:r>
          </a:p>
        </p:txBody>
      </p:sp>
      <p:sp>
        <p:nvSpPr>
          <p:cNvPr id="26" name="Rectangle: Rounded Corners 25">
            <a:extLst>
              <a:ext uri="{FF2B5EF4-FFF2-40B4-BE49-F238E27FC236}">
                <a16:creationId xmlns:a16="http://schemas.microsoft.com/office/drawing/2014/main" id="{6D4FFBBB-EACF-4029-8BF2-8A4B29C96819}"/>
              </a:ext>
            </a:extLst>
          </p:cNvPr>
          <p:cNvSpPr/>
          <p:nvPr/>
        </p:nvSpPr>
        <p:spPr>
          <a:xfrm>
            <a:off x="4020079" y="1042346"/>
            <a:ext cx="4765279" cy="1061609"/>
          </a:xfrm>
          <a:prstGeom prst="roundRect">
            <a:avLst/>
          </a:prstGeom>
          <a:solidFill>
            <a:schemeClr val="bg1">
              <a:lumMod val="8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Medicine through Time: </a:t>
            </a:r>
            <a:r>
              <a:rPr lang="en-GB" sz="1600" dirty="0">
                <a:solidFill>
                  <a:schemeClr val="tx1"/>
                </a:solidFill>
                <a:latin typeface="Helvetica Neue" panose="02000503000000020004"/>
              </a:rPr>
              <a:t>Plan out a news report about a famous medical discovery (imagining TV was available then)!</a:t>
            </a:r>
          </a:p>
        </p:txBody>
      </p:sp>
      <p:sp>
        <p:nvSpPr>
          <p:cNvPr id="27" name="Rectangle: Rounded Corners 26">
            <a:extLst>
              <a:ext uri="{FF2B5EF4-FFF2-40B4-BE49-F238E27FC236}">
                <a16:creationId xmlns:a16="http://schemas.microsoft.com/office/drawing/2014/main" id="{AB5F1314-BA7A-4936-8EB3-54D6B0C6C80F}"/>
              </a:ext>
            </a:extLst>
          </p:cNvPr>
          <p:cNvSpPr/>
          <p:nvPr/>
        </p:nvSpPr>
        <p:spPr>
          <a:xfrm>
            <a:off x="4020079" y="2215936"/>
            <a:ext cx="476527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1 hour per week</a:t>
            </a:r>
          </a:p>
        </p:txBody>
      </p:sp>
      <p:sp>
        <p:nvSpPr>
          <p:cNvPr id="28" name="Rectangle: Rounded Corners 27">
            <a:extLst>
              <a:ext uri="{FF2B5EF4-FFF2-40B4-BE49-F238E27FC236}">
                <a16:creationId xmlns:a16="http://schemas.microsoft.com/office/drawing/2014/main" id="{BE614D03-9D71-4D02-8E4A-C4C5BE8B6026}"/>
              </a:ext>
            </a:extLst>
          </p:cNvPr>
          <p:cNvSpPr/>
          <p:nvPr/>
        </p:nvSpPr>
        <p:spPr>
          <a:xfrm rot="16200000">
            <a:off x="-283975" y="3414267"/>
            <a:ext cx="1880624" cy="569989"/>
          </a:xfrm>
          <a:prstGeom prst="roundRect">
            <a:avLst/>
          </a:prstGeom>
          <a:solidFill>
            <a:srgbClr val="BA1A1A"/>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Geography</a:t>
            </a:r>
          </a:p>
        </p:txBody>
      </p:sp>
      <p:sp>
        <p:nvSpPr>
          <p:cNvPr id="29" name="Rectangle: Rounded Corners 28">
            <a:extLst>
              <a:ext uri="{FF2B5EF4-FFF2-40B4-BE49-F238E27FC236}">
                <a16:creationId xmlns:a16="http://schemas.microsoft.com/office/drawing/2014/main" id="{5A82836C-287C-4EAA-AD60-6C4EA6885E38}"/>
              </a:ext>
            </a:extLst>
          </p:cNvPr>
          <p:cNvSpPr/>
          <p:nvPr/>
        </p:nvSpPr>
        <p:spPr>
          <a:xfrm>
            <a:off x="1072149" y="2757935"/>
            <a:ext cx="4569699" cy="1353319"/>
          </a:xfrm>
          <a:prstGeom prst="roundRect">
            <a:avLst/>
          </a:prstGeom>
          <a:solidFill>
            <a:srgbClr val="F8D0D0"/>
          </a:solid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Economic Change: </a:t>
            </a:r>
            <a:r>
              <a:rPr lang="en-GB" sz="1600" dirty="0">
                <a:solidFill>
                  <a:schemeClr val="tx1"/>
                </a:solidFill>
                <a:latin typeface="Helvetica Neue" panose="02000503000000020004"/>
              </a:rPr>
              <a:t>How have the changes of the last 25 years affected our work-life balance? Think about whether the changes are for the better or not?</a:t>
            </a:r>
          </a:p>
        </p:txBody>
      </p:sp>
      <p:sp>
        <p:nvSpPr>
          <p:cNvPr id="30" name="Rectangle: Rounded Corners 29">
            <a:extLst>
              <a:ext uri="{FF2B5EF4-FFF2-40B4-BE49-F238E27FC236}">
                <a16:creationId xmlns:a16="http://schemas.microsoft.com/office/drawing/2014/main" id="{2C9BC8C2-EF8C-4CB8-B84A-03587C4473AC}"/>
              </a:ext>
            </a:extLst>
          </p:cNvPr>
          <p:cNvSpPr/>
          <p:nvPr/>
        </p:nvSpPr>
        <p:spPr>
          <a:xfrm>
            <a:off x="1072148" y="4191518"/>
            <a:ext cx="456969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1 hour per week</a:t>
            </a:r>
          </a:p>
        </p:txBody>
      </p:sp>
      <p:pic>
        <p:nvPicPr>
          <p:cNvPr id="7174" name="Picture 6" descr="Image result for planet earth">
            <a:extLst>
              <a:ext uri="{FF2B5EF4-FFF2-40B4-BE49-F238E27FC236}">
                <a16:creationId xmlns:a16="http://schemas.microsoft.com/office/drawing/2014/main" id="{75E1DD51-4BB1-45F0-9396-8124A7E927CE}"/>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5772663" y="2783061"/>
            <a:ext cx="3023864" cy="18324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Rounded Corners 17">
            <a:extLst>
              <a:ext uri="{FF2B5EF4-FFF2-40B4-BE49-F238E27FC236}">
                <a16:creationId xmlns:a16="http://schemas.microsoft.com/office/drawing/2014/main" id="{72061AEA-EB55-43AB-818B-373D35F90E2C}"/>
              </a:ext>
            </a:extLst>
          </p:cNvPr>
          <p:cNvSpPr/>
          <p:nvPr/>
        </p:nvSpPr>
        <p:spPr>
          <a:xfrm rot="16200000">
            <a:off x="-296674" y="5367019"/>
            <a:ext cx="1880624"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Computing</a:t>
            </a:r>
          </a:p>
        </p:txBody>
      </p:sp>
      <p:sp>
        <p:nvSpPr>
          <p:cNvPr id="19" name="Rectangle: Rounded Corners 18">
            <a:extLst>
              <a:ext uri="{FF2B5EF4-FFF2-40B4-BE49-F238E27FC236}">
                <a16:creationId xmlns:a16="http://schemas.microsoft.com/office/drawing/2014/main" id="{3A8E17CF-6F89-411B-8605-931392482FC3}"/>
              </a:ext>
            </a:extLst>
          </p:cNvPr>
          <p:cNvSpPr/>
          <p:nvPr/>
        </p:nvSpPr>
        <p:spPr>
          <a:xfrm>
            <a:off x="4020079" y="4709988"/>
            <a:ext cx="4765279" cy="1353319"/>
          </a:xfrm>
          <a:prstGeom prst="roundRect">
            <a:avLst/>
          </a:prstGeom>
          <a:solidFill>
            <a:schemeClr val="bg1">
              <a:lumMod val="7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How ICT has led to changing lifestyles: </a:t>
            </a:r>
            <a:endParaRPr lang="en-GB" sz="1600" dirty="0">
              <a:solidFill>
                <a:schemeClr val="tx1"/>
              </a:solidFill>
              <a:latin typeface="Helvetica Neue" panose="02000503000000020004"/>
            </a:endParaRPr>
          </a:p>
          <a:p>
            <a:pPr algn="ctr"/>
            <a:r>
              <a:rPr lang="en-GB" sz="1600" dirty="0">
                <a:solidFill>
                  <a:schemeClr val="tx1"/>
                </a:solidFill>
                <a:latin typeface="Helvetica Neue" panose="02000503000000020004"/>
              </a:rPr>
              <a:t>Make a list of all of the ICT that has helped people stay in touch through the Covid-19 social isolation.  How has it helped?</a:t>
            </a:r>
          </a:p>
        </p:txBody>
      </p:sp>
      <p:sp>
        <p:nvSpPr>
          <p:cNvPr id="22" name="Rectangle: Rounded Corners 21">
            <a:extLst>
              <a:ext uri="{FF2B5EF4-FFF2-40B4-BE49-F238E27FC236}">
                <a16:creationId xmlns:a16="http://schemas.microsoft.com/office/drawing/2014/main" id="{C636B95A-F3D6-4D34-B6E4-7CB34A0A5744}"/>
              </a:ext>
            </a:extLst>
          </p:cNvPr>
          <p:cNvSpPr/>
          <p:nvPr/>
        </p:nvSpPr>
        <p:spPr>
          <a:xfrm>
            <a:off x="4020079" y="6154164"/>
            <a:ext cx="476527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1 hour per week</a:t>
            </a:r>
          </a:p>
        </p:txBody>
      </p:sp>
      <p:pic>
        <p:nvPicPr>
          <p:cNvPr id="24" name="Picture 6" descr="Image result for typingclub.com">
            <a:extLst>
              <a:ext uri="{FF2B5EF4-FFF2-40B4-BE49-F238E27FC236}">
                <a16:creationId xmlns:a16="http://schemas.microsoft.com/office/drawing/2014/main" id="{EC844BB6-F71B-46A7-BCD1-5DE3DF52E288}"/>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132917" y="5051502"/>
            <a:ext cx="2682878" cy="1316287"/>
          </a:xfrm>
          <a:prstGeom prst="rect">
            <a:avLst/>
          </a:prstGeom>
          <a:noFill/>
          <a:extLst>
            <a:ext uri="{909E8E84-426E-40DD-AFC4-6F175D3DCCD1}">
              <a14:hiddenFill xmlns:a14="http://schemas.microsoft.com/office/drawing/2010/main">
                <a:solidFill>
                  <a:srgbClr val="FFFFFF"/>
                </a:solidFill>
              </a14:hiddenFill>
            </a:ext>
          </a:extLst>
        </p:spPr>
      </p:pic>
      <p:sp>
        <p:nvSpPr>
          <p:cNvPr id="17" name="Shape 114">
            <a:extLst>
              <a:ext uri="{FF2B5EF4-FFF2-40B4-BE49-F238E27FC236}">
                <a16:creationId xmlns:a16="http://schemas.microsoft.com/office/drawing/2014/main" id="{205D6255-9F74-47EA-A6FB-5C215B44C317}"/>
              </a:ext>
            </a:extLst>
          </p:cNvPr>
          <p:cNvSpPr/>
          <p:nvPr/>
        </p:nvSpPr>
        <p:spPr>
          <a:xfrm>
            <a:off x="796573" y="208607"/>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solidFill>
                  <a:schemeClr val="tx1"/>
                </a:solidFill>
                <a:latin typeface="Helvetica Neue" panose="02000503000000020004"/>
                <a:ea typeface="Lato"/>
                <a:cs typeface="Lato"/>
                <a:sym typeface="Lato"/>
              </a:rPr>
              <a:t>Engaging</a:t>
            </a:r>
            <a:r>
              <a:rPr lang="en-GB" sz="2500" b="1" dirty="0">
                <a:solidFill>
                  <a:schemeClr val="tx1"/>
                </a:solidFill>
                <a:latin typeface="Century Gothic" panose="020B0502020202020204" pitchFamily="34" charset="0"/>
                <a:ea typeface="Lato"/>
                <a:cs typeface="Lato"/>
                <a:sym typeface="Lato"/>
              </a:rPr>
              <a:t> </a:t>
            </a:r>
            <a:r>
              <a:rPr lang="en-GB" sz="2500" b="1" dirty="0">
                <a:latin typeface="Century Gothic" panose="020B0502020202020204" pitchFamily="34" charset="0"/>
                <a:ea typeface="Lato"/>
                <a:cs typeface="Lato"/>
                <a:sym typeface="Lato"/>
              </a:rPr>
              <a:t>with every subject</a:t>
            </a:r>
            <a:endParaRPr lang="en-GB" sz="2500" b="1" dirty="0">
              <a:solidFill>
                <a:schemeClr val="tx1"/>
              </a:solidFill>
              <a:latin typeface="Century Gothic" panose="020B0502020202020204" pitchFamily="34" charset="0"/>
              <a:ea typeface="Lato"/>
              <a:cs typeface="Lato"/>
              <a:sym typeface="Lato"/>
            </a:endParaRPr>
          </a:p>
        </p:txBody>
      </p:sp>
      <p:pic>
        <p:nvPicPr>
          <p:cNvPr id="2050" name="Picture 2" descr="Image result for what was there">
            <a:extLst>
              <a:ext uri="{FF2B5EF4-FFF2-40B4-BE49-F238E27FC236}">
                <a16:creationId xmlns:a16="http://schemas.microsoft.com/office/drawing/2014/main" id="{3B54111A-2FE8-4281-A3B1-591D89CFF4D1}"/>
              </a:ext>
            </a:extLst>
          </p:cNvPr>
          <p:cNvPicPr>
            <a:picLocks noChangeAspect="1" noChangeArrowheads="1"/>
          </p:cNvPicPr>
          <p:nvPr/>
        </p:nvPicPr>
        <p:blipFill>
          <a:blip r:embed="rId5" cstate="hqprint">
            <a:extLst>
              <a:ext uri="{28A0092B-C50C-407E-A947-70E740481C1C}">
                <a14:useLocalDpi xmlns:a14="http://schemas.microsoft.com/office/drawing/2010/main"/>
              </a:ext>
            </a:extLst>
          </a:blip>
          <a:srcRect/>
          <a:stretch>
            <a:fillRect/>
          </a:stretch>
        </p:blipFill>
        <p:spPr bwMode="auto">
          <a:xfrm>
            <a:off x="1132917" y="822047"/>
            <a:ext cx="2720965" cy="1832400"/>
          </a:xfrm>
          <a:prstGeom prst="rect">
            <a:avLst/>
          </a:prstGeom>
          <a:noFill/>
          <a:extLst>
            <a:ext uri="{909E8E84-426E-40DD-AFC4-6F175D3DCCD1}">
              <a14:hiddenFill xmlns:a14="http://schemas.microsoft.com/office/drawing/2010/main">
                <a:solidFill>
                  <a:srgbClr val="FFFFFF"/>
                </a:solidFill>
              </a14:hiddenFill>
            </a:ext>
          </a:extLst>
        </p:spPr>
      </p:pic>
      <p:sp>
        <p:nvSpPr>
          <p:cNvPr id="21" name="Shape 88">
            <a:extLst>
              <a:ext uri="{FF2B5EF4-FFF2-40B4-BE49-F238E27FC236}">
                <a16:creationId xmlns:a16="http://schemas.microsoft.com/office/drawing/2014/main" id="{6DC2409F-463D-4305-A0AF-EB293BECA4D4}"/>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6" name="Pentagon 20">
            <a:extLst>
              <a:ext uri="{FF2B5EF4-FFF2-40B4-BE49-F238E27FC236}">
                <a16:creationId xmlns:a16="http://schemas.microsoft.com/office/drawing/2014/main" id="{499FF4F2-3E67-4941-82C0-DC742CA1160D}"/>
              </a:ext>
            </a:extLst>
          </p:cNvPr>
          <p:cNvSpPr/>
          <p:nvPr/>
        </p:nvSpPr>
        <p:spPr>
          <a:xfrm>
            <a:off x="37911" y="181055"/>
            <a:ext cx="829128"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entury Gothic" charset="0"/>
                <a:ea typeface="Century Gothic" charset="0"/>
                <a:cs typeface="Century Gothic" charset="0"/>
              </a:rPr>
              <a:t>9</a:t>
            </a:r>
          </a:p>
        </p:txBody>
      </p:sp>
      <p:pic>
        <p:nvPicPr>
          <p:cNvPr id="2" name="Picture 1">
            <a:extLst>
              <a:ext uri="{FF2B5EF4-FFF2-40B4-BE49-F238E27FC236}">
                <a16:creationId xmlns:a16="http://schemas.microsoft.com/office/drawing/2014/main" id="{E69132E5-40B0-45B5-94B2-1431C5E1F0DB}"/>
              </a:ext>
            </a:extLst>
          </p:cNvPr>
          <p:cNvPicPr>
            <a:picLocks noChangeAspect="1"/>
          </p:cNvPicPr>
          <p:nvPr/>
        </p:nvPicPr>
        <p:blipFill>
          <a:blip r:embed="rId6"/>
          <a:stretch>
            <a:fillRect/>
          </a:stretch>
        </p:blipFill>
        <p:spPr>
          <a:xfrm>
            <a:off x="8141114" y="306394"/>
            <a:ext cx="829128" cy="664522"/>
          </a:xfrm>
          <a:prstGeom prst="rect">
            <a:avLst/>
          </a:prstGeom>
        </p:spPr>
      </p:pic>
      <p:sp>
        <p:nvSpPr>
          <p:cNvPr id="20" name="Shape 102">
            <a:extLst>
              <a:ext uri="{FF2B5EF4-FFF2-40B4-BE49-F238E27FC236}">
                <a16:creationId xmlns:a16="http://schemas.microsoft.com/office/drawing/2014/main" id="{99AD6C21-C724-4B9E-B535-5C5F51BB2CCA}"/>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87731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1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18" grpId="0" animBg="1"/>
      <p:bldP spid="19"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0EE7960F-B40F-489D-91A5-D2AD372AFC6F}"/>
              </a:ext>
            </a:extLst>
          </p:cNvPr>
          <p:cNvSpPr/>
          <p:nvPr/>
        </p:nvSpPr>
        <p:spPr>
          <a:xfrm rot="16200000">
            <a:off x="-296675" y="1367027"/>
            <a:ext cx="1880624"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Religious Education (RE)</a:t>
            </a:r>
          </a:p>
        </p:txBody>
      </p:sp>
      <p:sp>
        <p:nvSpPr>
          <p:cNvPr id="15" name="Rectangle: Rounded Corners 14">
            <a:extLst>
              <a:ext uri="{FF2B5EF4-FFF2-40B4-BE49-F238E27FC236}">
                <a16:creationId xmlns:a16="http://schemas.microsoft.com/office/drawing/2014/main" id="{1907133B-22BD-49F5-ACA9-4C94E60FFE2D}"/>
              </a:ext>
            </a:extLst>
          </p:cNvPr>
          <p:cNvSpPr/>
          <p:nvPr/>
        </p:nvSpPr>
        <p:spPr>
          <a:xfrm>
            <a:off x="1059449" y="710695"/>
            <a:ext cx="4765279" cy="1353319"/>
          </a:xfrm>
          <a:prstGeom prst="roundRect">
            <a:avLst/>
          </a:prstGeom>
          <a:solidFill>
            <a:schemeClr val="bg1">
              <a:lumMod val="8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Practices &amp; Belonging: </a:t>
            </a:r>
            <a:r>
              <a:rPr lang="en-GB" sz="1600" dirty="0">
                <a:solidFill>
                  <a:schemeClr val="tx1"/>
                </a:solidFill>
                <a:latin typeface="Helvetica Neue" panose="02000503000000020004"/>
              </a:rPr>
              <a:t>Choose a religion and find out the reasoning behind any foods that are not allowed to be eaten.</a:t>
            </a:r>
          </a:p>
        </p:txBody>
      </p:sp>
      <p:sp>
        <p:nvSpPr>
          <p:cNvPr id="23" name="Rectangle: Rounded Corners 22">
            <a:extLst>
              <a:ext uri="{FF2B5EF4-FFF2-40B4-BE49-F238E27FC236}">
                <a16:creationId xmlns:a16="http://schemas.microsoft.com/office/drawing/2014/main" id="{FF59F909-182C-4E32-B8DA-5843C40F112D}"/>
              </a:ext>
            </a:extLst>
          </p:cNvPr>
          <p:cNvSpPr/>
          <p:nvPr/>
        </p:nvSpPr>
        <p:spPr>
          <a:xfrm>
            <a:off x="1059448" y="2144278"/>
            <a:ext cx="476527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1 hour per week.</a:t>
            </a:r>
          </a:p>
        </p:txBody>
      </p:sp>
      <p:pic>
        <p:nvPicPr>
          <p:cNvPr id="24" name="Picture 23">
            <a:hlinkClick r:id="rId3"/>
            <a:extLst>
              <a:ext uri="{FF2B5EF4-FFF2-40B4-BE49-F238E27FC236}">
                <a16:creationId xmlns:a16="http://schemas.microsoft.com/office/drawing/2014/main" id="{045ABDCC-6F60-49C4-9D88-9C0894D6B92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049077" y="900838"/>
            <a:ext cx="2736281" cy="1641877"/>
          </a:xfrm>
          <a:prstGeom prst="rect">
            <a:avLst/>
          </a:prstGeom>
        </p:spPr>
      </p:pic>
      <p:sp>
        <p:nvSpPr>
          <p:cNvPr id="28" name="Rectangle: Rounded Corners 27">
            <a:extLst>
              <a:ext uri="{FF2B5EF4-FFF2-40B4-BE49-F238E27FC236}">
                <a16:creationId xmlns:a16="http://schemas.microsoft.com/office/drawing/2014/main" id="{BE614D03-9D71-4D02-8E4A-C4C5BE8B6026}"/>
              </a:ext>
            </a:extLst>
          </p:cNvPr>
          <p:cNvSpPr/>
          <p:nvPr/>
        </p:nvSpPr>
        <p:spPr>
          <a:xfrm rot="16200000">
            <a:off x="-283975" y="5380227"/>
            <a:ext cx="1880624"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Physical Education (PE)</a:t>
            </a:r>
          </a:p>
        </p:txBody>
      </p:sp>
      <p:sp>
        <p:nvSpPr>
          <p:cNvPr id="29" name="Rectangle: Rounded Corners 28">
            <a:extLst>
              <a:ext uri="{FF2B5EF4-FFF2-40B4-BE49-F238E27FC236}">
                <a16:creationId xmlns:a16="http://schemas.microsoft.com/office/drawing/2014/main" id="{5A82836C-287C-4EAA-AD60-6C4EA6885E38}"/>
              </a:ext>
            </a:extLst>
          </p:cNvPr>
          <p:cNvSpPr/>
          <p:nvPr/>
        </p:nvSpPr>
        <p:spPr>
          <a:xfrm>
            <a:off x="1072149" y="4723895"/>
            <a:ext cx="4765279" cy="1353319"/>
          </a:xfrm>
          <a:prstGeom prst="roundRect">
            <a:avLst/>
          </a:prstGeom>
          <a:solidFill>
            <a:schemeClr val="bg1">
              <a:lumMod val="7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Dance: </a:t>
            </a:r>
            <a:r>
              <a:rPr lang="en-GB" sz="1600" dirty="0">
                <a:solidFill>
                  <a:schemeClr val="tx1"/>
                </a:solidFill>
                <a:latin typeface="Helvetica Neue" panose="02000503000000020004"/>
              </a:rPr>
              <a:t>Choreograph a routine solo or in groups that explores and depicts a particular human emotion (e.g. hope).</a:t>
            </a:r>
          </a:p>
        </p:txBody>
      </p:sp>
      <p:sp>
        <p:nvSpPr>
          <p:cNvPr id="30" name="Rectangle: Rounded Corners 29">
            <a:extLst>
              <a:ext uri="{FF2B5EF4-FFF2-40B4-BE49-F238E27FC236}">
                <a16:creationId xmlns:a16="http://schemas.microsoft.com/office/drawing/2014/main" id="{2C9BC8C2-EF8C-4CB8-B84A-03587C4473AC}"/>
              </a:ext>
            </a:extLst>
          </p:cNvPr>
          <p:cNvSpPr/>
          <p:nvPr/>
        </p:nvSpPr>
        <p:spPr>
          <a:xfrm>
            <a:off x="1072148" y="6157478"/>
            <a:ext cx="476527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2 hours per week.</a:t>
            </a:r>
          </a:p>
        </p:txBody>
      </p:sp>
      <p:sp>
        <p:nvSpPr>
          <p:cNvPr id="18" name="Rectangle: Rounded Corners 17">
            <a:extLst>
              <a:ext uri="{FF2B5EF4-FFF2-40B4-BE49-F238E27FC236}">
                <a16:creationId xmlns:a16="http://schemas.microsoft.com/office/drawing/2014/main" id="{B3A9D01F-5FAD-40DF-B6FA-0A4A992017DA}"/>
              </a:ext>
            </a:extLst>
          </p:cNvPr>
          <p:cNvSpPr/>
          <p:nvPr/>
        </p:nvSpPr>
        <p:spPr>
          <a:xfrm rot="16200000">
            <a:off x="-296674" y="3373627"/>
            <a:ext cx="1880624" cy="569989"/>
          </a:xfrm>
          <a:prstGeom prst="roundRect">
            <a:avLst/>
          </a:prstGeom>
          <a:solidFill>
            <a:srgbClr val="BA1A1A"/>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Drama</a:t>
            </a:r>
          </a:p>
        </p:txBody>
      </p:sp>
      <p:sp>
        <p:nvSpPr>
          <p:cNvPr id="19" name="Rectangle: Rounded Corners 18">
            <a:extLst>
              <a:ext uri="{FF2B5EF4-FFF2-40B4-BE49-F238E27FC236}">
                <a16:creationId xmlns:a16="http://schemas.microsoft.com/office/drawing/2014/main" id="{CCC70FFE-6E53-4122-B6A5-7345F0F9BA02}"/>
              </a:ext>
            </a:extLst>
          </p:cNvPr>
          <p:cNvSpPr/>
          <p:nvPr/>
        </p:nvSpPr>
        <p:spPr>
          <a:xfrm>
            <a:off x="4020079" y="2716596"/>
            <a:ext cx="4765279" cy="1353319"/>
          </a:xfrm>
          <a:prstGeom prst="roundRect">
            <a:avLst/>
          </a:prstGeom>
          <a:solidFill>
            <a:srgbClr val="F8D0D0"/>
          </a:solid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Drama Discussion: </a:t>
            </a:r>
            <a:r>
              <a:rPr lang="en-GB" sz="1600" dirty="0">
                <a:solidFill>
                  <a:schemeClr val="tx1"/>
                </a:solidFill>
                <a:latin typeface="Helvetica Neue" panose="02000503000000020004"/>
              </a:rPr>
              <a:t>Think about the benefits of using drama to convey difficult topics and why this might be a good way of opening up conversation.  Write a drama about isolation.  </a:t>
            </a:r>
          </a:p>
        </p:txBody>
      </p:sp>
      <p:sp>
        <p:nvSpPr>
          <p:cNvPr id="22" name="Rectangle: Rounded Corners 21">
            <a:extLst>
              <a:ext uri="{FF2B5EF4-FFF2-40B4-BE49-F238E27FC236}">
                <a16:creationId xmlns:a16="http://schemas.microsoft.com/office/drawing/2014/main" id="{E2E7A1A2-5FC4-432E-AEB6-A1DBD136BD50}"/>
              </a:ext>
            </a:extLst>
          </p:cNvPr>
          <p:cNvSpPr/>
          <p:nvPr/>
        </p:nvSpPr>
        <p:spPr>
          <a:xfrm>
            <a:off x="4020079" y="4150179"/>
            <a:ext cx="476527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1 hour per week.</a:t>
            </a:r>
          </a:p>
        </p:txBody>
      </p:sp>
      <p:sp>
        <p:nvSpPr>
          <p:cNvPr id="25" name="Shape 114">
            <a:extLst>
              <a:ext uri="{FF2B5EF4-FFF2-40B4-BE49-F238E27FC236}">
                <a16:creationId xmlns:a16="http://schemas.microsoft.com/office/drawing/2014/main" id="{0F17FF3D-AE50-4994-A761-DDB1532E0171}"/>
              </a:ext>
            </a:extLst>
          </p:cNvPr>
          <p:cNvSpPr/>
          <p:nvPr/>
        </p:nvSpPr>
        <p:spPr>
          <a:xfrm>
            <a:off x="796573" y="208607"/>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solidFill>
                  <a:schemeClr val="tx1"/>
                </a:solidFill>
                <a:latin typeface="Century Gothic" panose="020B0502020202020204" pitchFamily="34" charset="0"/>
                <a:ea typeface="Lato"/>
                <a:cs typeface="Lato"/>
                <a:sym typeface="Lato"/>
              </a:rPr>
              <a:t>Engaging </a:t>
            </a:r>
            <a:r>
              <a:rPr lang="en-GB" sz="2500" b="1" dirty="0">
                <a:latin typeface="Century Gothic" panose="020B0502020202020204" pitchFamily="34" charset="0"/>
                <a:ea typeface="Lato"/>
                <a:cs typeface="Lato"/>
                <a:sym typeface="Lato"/>
              </a:rPr>
              <a:t>with every subject</a:t>
            </a:r>
            <a:endParaRPr lang="en-GB" sz="2500" b="1" dirty="0">
              <a:solidFill>
                <a:schemeClr val="tx1"/>
              </a:solidFill>
              <a:latin typeface="Century Gothic" panose="020B0502020202020204" pitchFamily="34" charset="0"/>
              <a:ea typeface="Lato"/>
              <a:cs typeface="Lato"/>
              <a:sym typeface="Lato"/>
            </a:endParaRPr>
          </a:p>
        </p:txBody>
      </p:sp>
      <p:sp>
        <p:nvSpPr>
          <p:cNvPr id="17" name="Shape 88">
            <a:extLst>
              <a:ext uri="{FF2B5EF4-FFF2-40B4-BE49-F238E27FC236}">
                <a16:creationId xmlns:a16="http://schemas.microsoft.com/office/drawing/2014/main" id="{C33DF68E-3937-4D14-A919-1A0365B7D66A}"/>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2" name="Picture 1">
            <a:extLst>
              <a:ext uri="{FF2B5EF4-FFF2-40B4-BE49-F238E27FC236}">
                <a16:creationId xmlns:a16="http://schemas.microsoft.com/office/drawing/2014/main" id="{D3AC5BBE-1B8D-4CB7-9146-EE146313C33F}"/>
              </a:ext>
            </a:extLst>
          </p:cNvPr>
          <p:cNvPicPr>
            <a:picLocks noChangeAspect="1"/>
          </p:cNvPicPr>
          <p:nvPr/>
        </p:nvPicPr>
        <p:blipFill>
          <a:blip r:embed="rId5"/>
          <a:stretch>
            <a:fillRect/>
          </a:stretch>
        </p:blipFill>
        <p:spPr>
          <a:xfrm>
            <a:off x="8084551" y="260726"/>
            <a:ext cx="829128" cy="664522"/>
          </a:xfrm>
          <a:prstGeom prst="rect">
            <a:avLst/>
          </a:prstGeom>
        </p:spPr>
      </p:pic>
      <p:pic>
        <p:nvPicPr>
          <p:cNvPr id="3" name="Picture 2">
            <a:extLst>
              <a:ext uri="{FF2B5EF4-FFF2-40B4-BE49-F238E27FC236}">
                <a16:creationId xmlns:a16="http://schemas.microsoft.com/office/drawing/2014/main" id="{04D6A3DA-FE0E-4977-BAC3-3C2717DE6786}"/>
              </a:ext>
            </a:extLst>
          </p:cNvPr>
          <p:cNvPicPr>
            <a:picLocks noChangeAspect="1"/>
          </p:cNvPicPr>
          <p:nvPr/>
        </p:nvPicPr>
        <p:blipFill>
          <a:blip r:embed="rId6"/>
          <a:stretch>
            <a:fillRect/>
          </a:stretch>
        </p:blipFill>
        <p:spPr>
          <a:xfrm>
            <a:off x="1358440" y="2816109"/>
            <a:ext cx="2395218" cy="1689878"/>
          </a:xfrm>
          <a:prstGeom prst="rect">
            <a:avLst/>
          </a:prstGeom>
        </p:spPr>
      </p:pic>
      <p:sp>
        <p:nvSpPr>
          <p:cNvPr id="20" name="Shape 102">
            <a:extLst>
              <a:ext uri="{FF2B5EF4-FFF2-40B4-BE49-F238E27FC236}">
                <a16:creationId xmlns:a16="http://schemas.microsoft.com/office/drawing/2014/main" id="{B068D962-2BAE-4FDF-8464-DD34C6CEBA05}"/>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
        <p:nvSpPr>
          <p:cNvPr id="21" name="Pentagon 20">
            <a:extLst>
              <a:ext uri="{FF2B5EF4-FFF2-40B4-BE49-F238E27FC236}">
                <a16:creationId xmlns:a16="http://schemas.microsoft.com/office/drawing/2014/main" id="{199026BF-DD37-4710-AAF0-E5C3AA45E257}"/>
              </a:ext>
            </a:extLst>
          </p:cNvPr>
          <p:cNvSpPr/>
          <p:nvPr/>
        </p:nvSpPr>
        <p:spPr>
          <a:xfrm>
            <a:off x="37911" y="181055"/>
            <a:ext cx="797189"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entury Gothic" charset="0"/>
                <a:ea typeface="Century Gothic" charset="0"/>
                <a:cs typeface="Century Gothic" charset="0"/>
              </a:rPr>
              <a:t>10</a:t>
            </a:r>
          </a:p>
        </p:txBody>
      </p:sp>
      <p:pic>
        <p:nvPicPr>
          <p:cNvPr id="4" name="Picture 3">
            <a:hlinkClick r:id="rId7"/>
            <a:extLst>
              <a:ext uri="{FF2B5EF4-FFF2-40B4-BE49-F238E27FC236}">
                <a16:creationId xmlns:a16="http://schemas.microsoft.com/office/drawing/2014/main" id="{3DCD80EA-79B3-4F9D-88C4-74E44721A12E}"/>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6123167" y="4722497"/>
            <a:ext cx="2588099" cy="1456016"/>
          </a:xfrm>
          <a:prstGeom prst="rect">
            <a:avLst/>
          </a:prstGeom>
        </p:spPr>
      </p:pic>
    </p:spTree>
    <p:extLst>
      <p:ext uri="{BB962C8B-B14F-4D97-AF65-F5344CB8AC3E}">
        <p14:creationId xmlns:p14="http://schemas.microsoft.com/office/powerpoint/2010/main" val="880143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3" grpId="0" animBg="1"/>
      <p:bldP spid="28" grpId="0" animBg="1"/>
      <p:bldP spid="29" grpId="0" animBg="1"/>
      <p:bldP spid="30" grpId="0" animBg="1"/>
      <p:bldP spid="18" grpId="0" animBg="1"/>
      <p:bldP spid="19"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0EE7960F-B40F-489D-91A5-D2AD372AFC6F}"/>
              </a:ext>
            </a:extLst>
          </p:cNvPr>
          <p:cNvSpPr/>
          <p:nvPr/>
        </p:nvSpPr>
        <p:spPr>
          <a:xfrm rot="16200000">
            <a:off x="-296675" y="1367027"/>
            <a:ext cx="1880624"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PSHE</a:t>
            </a:r>
          </a:p>
        </p:txBody>
      </p:sp>
      <p:sp>
        <p:nvSpPr>
          <p:cNvPr id="15" name="Rectangle: Rounded Corners 14">
            <a:extLst>
              <a:ext uri="{FF2B5EF4-FFF2-40B4-BE49-F238E27FC236}">
                <a16:creationId xmlns:a16="http://schemas.microsoft.com/office/drawing/2014/main" id="{1907133B-22BD-49F5-ACA9-4C94E60FFE2D}"/>
              </a:ext>
            </a:extLst>
          </p:cNvPr>
          <p:cNvSpPr/>
          <p:nvPr/>
        </p:nvSpPr>
        <p:spPr>
          <a:xfrm>
            <a:off x="1059449" y="975361"/>
            <a:ext cx="4765279" cy="1353319"/>
          </a:xfrm>
          <a:prstGeom prst="roundRect">
            <a:avLst/>
          </a:prstGeom>
          <a:solidFill>
            <a:schemeClr val="bg1">
              <a:lumMod val="8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a:rPr>
              <a:t>Mental Health and Emotional Wellbeing:</a:t>
            </a:r>
          </a:p>
          <a:p>
            <a:pPr algn="ctr"/>
            <a:r>
              <a:rPr lang="en-GB" sz="1600" dirty="0">
                <a:solidFill>
                  <a:schemeClr val="tx1"/>
                </a:solidFill>
                <a:latin typeface="Helvetica Neue"/>
              </a:rPr>
              <a:t>During this unprecedented time make a list of all the ways you can safeguard your mental health and that of your friends and family.  </a:t>
            </a:r>
          </a:p>
          <a:p>
            <a:pPr algn="ctr"/>
            <a:r>
              <a:rPr lang="en-GB" sz="1600" dirty="0">
                <a:solidFill>
                  <a:schemeClr val="tx1"/>
                </a:solidFill>
                <a:latin typeface="Helvetica Neue"/>
              </a:rPr>
              <a:t>E.g. Call a different friend every day.  </a:t>
            </a:r>
          </a:p>
        </p:txBody>
      </p:sp>
      <p:sp>
        <p:nvSpPr>
          <p:cNvPr id="28" name="Rectangle: Rounded Corners 27">
            <a:extLst>
              <a:ext uri="{FF2B5EF4-FFF2-40B4-BE49-F238E27FC236}">
                <a16:creationId xmlns:a16="http://schemas.microsoft.com/office/drawing/2014/main" id="{BE614D03-9D71-4D02-8E4A-C4C5BE8B6026}"/>
              </a:ext>
            </a:extLst>
          </p:cNvPr>
          <p:cNvSpPr/>
          <p:nvPr/>
        </p:nvSpPr>
        <p:spPr>
          <a:xfrm rot="16200000">
            <a:off x="-283975" y="5380227"/>
            <a:ext cx="1880624"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Music</a:t>
            </a:r>
          </a:p>
        </p:txBody>
      </p:sp>
      <p:sp>
        <p:nvSpPr>
          <p:cNvPr id="29" name="Rectangle: Rounded Corners 28">
            <a:extLst>
              <a:ext uri="{FF2B5EF4-FFF2-40B4-BE49-F238E27FC236}">
                <a16:creationId xmlns:a16="http://schemas.microsoft.com/office/drawing/2014/main" id="{5A82836C-287C-4EAA-AD60-6C4EA6885E38}"/>
              </a:ext>
            </a:extLst>
          </p:cNvPr>
          <p:cNvSpPr/>
          <p:nvPr/>
        </p:nvSpPr>
        <p:spPr>
          <a:xfrm>
            <a:off x="1102571" y="4989697"/>
            <a:ext cx="4765279" cy="1353319"/>
          </a:xfrm>
          <a:prstGeom prst="roundRect">
            <a:avLst/>
          </a:prstGeom>
          <a:solidFill>
            <a:schemeClr val="bg1">
              <a:lumMod val="7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a:rPr>
              <a:t>Music Styles: </a:t>
            </a:r>
            <a:r>
              <a:rPr lang="en-GB" sz="1600" dirty="0">
                <a:solidFill>
                  <a:schemeClr val="tx1"/>
                </a:solidFill>
                <a:latin typeface="Helvetica Neue"/>
              </a:rPr>
              <a:t>Using your own research and knowledge, design a poster highlighting why your chosen genre of music is best for promoting positive wellbeing.</a:t>
            </a:r>
          </a:p>
        </p:txBody>
      </p:sp>
      <p:sp>
        <p:nvSpPr>
          <p:cNvPr id="18" name="Rectangle: Rounded Corners 17">
            <a:extLst>
              <a:ext uri="{FF2B5EF4-FFF2-40B4-BE49-F238E27FC236}">
                <a16:creationId xmlns:a16="http://schemas.microsoft.com/office/drawing/2014/main" id="{B3A9D01F-5FAD-40DF-B6FA-0A4A992017DA}"/>
              </a:ext>
            </a:extLst>
          </p:cNvPr>
          <p:cNvSpPr/>
          <p:nvPr/>
        </p:nvSpPr>
        <p:spPr>
          <a:xfrm rot="16200000">
            <a:off x="-296674" y="3373627"/>
            <a:ext cx="1880624" cy="569989"/>
          </a:xfrm>
          <a:prstGeom prst="roundRect">
            <a:avLst/>
          </a:prstGeom>
          <a:solidFill>
            <a:srgbClr val="BA1A1A"/>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Design and Technology</a:t>
            </a:r>
          </a:p>
        </p:txBody>
      </p:sp>
      <p:sp>
        <p:nvSpPr>
          <p:cNvPr id="19" name="Rectangle: Rounded Corners 18">
            <a:extLst>
              <a:ext uri="{FF2B5EF4-FFF2-40B4-BE49-F238E27FC236}">
                <a16:creationId xmlns:a16="http://schemas.microsoft.com/office/drawing/2014/main" id="{CCC70FFE-6E53-4122-B6A5-7345F0F9BA02}"/>
              </a:ext>
            </a:extLst>
          </p:cNvPr>
          <p:cNvSpPr/>
          <p:nvPr/>
        </p:nvSpPr>
        <p:spPr>
          <a:xfrm>
            <a:off x="3959327" y="2943095"/>
            <a:ext cx="4765279" cy="1353319"/>
          </a:xfrm>
          <a:prstGeom prst="roundRect">
            <a:avLst/>
          </a:prstGeom>
          <a:solidFill>
            <a:srgbClr val="F8D0D0"/>
          </a:solid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a:rPr>
              <a:t>Food Technology: </a:t>
            </a:r>
            <a:r>
              <a:rPr lang="en-GB" sz="1600" dirty="0">
                <a:solidFill>
                  <a:schemeClr val="tx1"/>
                </a:solidFill>
                <a:latin typeface="Helvetica Neue"/>
              </a:rPr>
              <a:t>Choose an athlete you admire and find out what their daily food intake is. Could you do it?</a:t>
            </a:r>
          </a:p>
          <a:p>
            <a:pPr algn="ctr"/>
            <a:r>
              <a:rPr lang="en-GB" sz="1600" dirty="0">
                <a:solidFill>
                  <a:schemeClr val="tx1"/>
                </a:solidFill>
                <a:latin typeface="Helvetica Neue"/>
              </a:rPr>
              <a:t>Why is diet so important to health?</a:t>
            </a:r>
          </a:p>
        </p:txBody>
      </p:sp>
      <p:sp>
        <p:nvSpPr>
          <p:cNvPr id="25" name="Shape 114">
            <a:extLst>
              <a:ext uri="{FF2B5EF4-FFF2-40B4-BE49-F238E27FC236}">
                <a16:creationId xmlns:a16="http://schemas.microsoft.com/office/drawing/2014/main" id="{0F17FF3D-AE50-4994-A761-DDB1532E0171}"/>
              </a:ext>
            </a:extLst>
          </p:cNvPr>
          <p:cNvSpPr/>
          <p:nvPr/>
        </p:nvSpPr>
        <p:spPr>
          <a:xfrm>
            <a:off x="796573" y="208607"/>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solidFill>
                  <a:schemeClr val="tx1"/>
                </a:solidFill>
                <a:latin typeface="Helvetica Neue" panose="02000503000000020004"/>
                <a:ea typeface="Lato"/>
                <a:cs typeface="Lato"/>
                <a:sym typeface="Lato"/>
              </a:rPr>
              <a:t>Engaging </a:t>
            </a:r>
            <a:r>
              <a:rPr lang="en-GB" sz="2500" b="1" dirty="0">
                <a:latin typeface="Helvetica Neue" panose="02000503000000020004"/>
                <a:ea typeface="Lato"/>
                <a:cs typeface="Lato"/>
                <a:sym typeface="Lato"/>
              </a:rPr>
              <a:t>with every subject</a:t>
            </a:r>
            <a:endParaRPr lang="en-GB" sz="2500" b="1" dirty="0">
              <a:solidFill>
                <a:schemeClr val="tx1"/>
              </a:solidFill>
              <a:latin typeface="Helvetica Neue" panose="02000503000000020004"/>
              <a:ea typeface="Lato"/>
              <a:cs typeface="Lato"/>
              <a:sym typeface="Lato"/>
            </a:endParaRPr>
          </a:p>
        </p:txBody>
      </p:sp>
      <p:sp>
        <p:nvSpPr>
          <p:cNvPr id="17" name="Shape 88">
            <a:extLst>
              <a:ext uri="{FF2B5EF4-FFF2-40B4-BE49-F238E27FC236}">
                <a16:creationId xmlns:a16="http://schemas.microsoft.com/office/drawing/2014/main" id="{C33DF68E-3937-4D14-A919-1A0365B7D66A}"/>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2" name="Picture 1">
            <a:extLst>
              <a:ext uri="{FF2B5EF4-FFF2-40B4-BE49-F238E27FC236}">
                <a16:creationId xmlns:a16="http://schemas.microsoft.com/office/drawing/2014/main" id="{BB4CADBB-4D4D-4A59-96E0-CBA78DF6919D}"/>
              </a:ext>
            </a:extLst>
          </p:cNvPr>
          <p:cNvPicPr>
            <a:picLocks noChangeAspect="1"/>
          </p:cNvPicPr>
          <p:nvPr/>
        </p:nvPicPr>
        <p:blipFill>
          <a:blip r:embed="rId3"/>
          <a:stretch>
            <a:fillRect/>
          </a:stretch>
        </p:blipFill>
        <p:spPr>
          <a:xfrm>
            <a:off x="6182273" y="911443"/>
            <a:ext cx="2048886" cy="1571054"/>
          </a:xfrm>
          <a:prstGeom prst="rect">
            <a:avLst/>
          </a:prstGeom>
        </p:spPr>
      </p:pic>
      <p:pic>
        <p:nvPicPr>
          <p:cNvPr id="3" name="Picture 2">
            <a:extLst>
              <a:ext uri="{FF2B5EF4-FFF2-40B4-BE49-F238E27FC236}">
                <a16:creationId xmlns:a16="http://schemas.microsoft.com/office/drawing/2014/main" id="{CE3AE047-C4C0-444C-8472-396731167F66}"/>
              </a:ext>
            </a:extLst>
          </p:cNvPr>
          <p:cNvPicPr>
            <a:picLocks noChangeAspect="1"/>
          </p:cNvPicPr>
          <p:nvPr/>
        </p:nvPicPr>
        <p:blipFill>
          <a:blip r:embed="rId4"/>
          <a:stretch>
            <a:fillRect/>
          </a:stretch>
        </p:blipFill>
        <p:spPr>
          <a:xfrm>
            <a:off x="1316557" y="2802167"/>
            <a:ext cx="2315598" cy="1712908"/>
          </a:xfrm>
          <a:prstGeom prst="rect">
            <a:avLst/>
          </a:prstGeom>
        </p:spPr>
      </p:pic>
      <p:pic>
        <p:nvPicPr>
          <p:cNvPr id="4" name="Picture 3">
            <a:extLst>
              <a:ext uri="{FF2B5EF4-FFF2-40B4-BE49-F238E27FC236}">
                <a16:creationId xmlns:a16="http://schemas.microsoft.com/office/drawing/2014/main" id="{8E45D5CE-39D4-4FFE-8EA6-D1729CADFB5D}"/>
              </a:ext>
            </a:extLst>
          </p:cNvPr>
          <p:cNvPicPr>
            <a:picLocks noChangeAspect="1"/>
          </p:cNvPicPr>
          <p:nvPr/>
        </p:nvPicPr>
        <p:blipFill>
          <a:blip r:embed="rId5"/>
          <a:stretch>
            <a:fillRect/>
          </a:stretch>
        </p:blipFill>
        <p:spPr>
          <a:xfrm>
            <a:off x="6203929" y="4853893"/>
            <a:ext cx="2166129" cy="1622656"/>
          </a:xfrm>
          <a:prstGeom prst="rect">
            <a:avLst/>
          </a:prstGeom>
        </p:spPr>
      </p:pic>
      <p:pic>
        <p:nvPicPr>
          <p:cNvPr id="5" name="Picture 4">
            <a:extLst>
              <a:ext uri="{FF2B5EF4-FFF2-40B4-BE49-F238E27FC236}">
                <a16:creationId xmlns:a16="http://schemas.microsoft.com/office/drawing/2014/main" id="{002B8AAE-56C8-4F65-B84D-DFF028D2C18E}"/>
              </a:ext>
            </a:extLst>
          </p:cNvPr>
          <p:cNvPicPr>
            <a:picLocks noChangeAspect="1"/>
          </p:cNvPicPr>
          <p:nvPr/>
        </p:nvPicPr>
        <p:blipFill>
          <a:blip r:embed="rId6">
            <a:clrChange>
              <a:clrFrom>
                <a:srgbClr val="FFFEFC"/>
              </a:clrFrom>
              <a:clrTo>
                <a:srgbClr val="FFFEFC">
                  <a:alpha val="0"/>
                </a:srgbClr>
              </a:clrTo>
            </a:clrChange>
          </a:blip>
          <a:stretch>
            <a:fillRect/>
          </a:stretch>
        </p:blipFill>
        <p:spPr>
          <a:xfrm>
            <a:off x="8099100" y="258985"/>
            <a:ext cx="829128" cy="664522"/>
          </a:xfrm>
          <a:prstGeom prst="rect">
            <a:avLst/>
          </a:prstGeom>
        </p:spPr>
      </p:pic>
      <p:sp>
        <p:nvSpPr>
          <p:cNvPr id="16" name="Shape 102">
            <a:extLst>
              <a:ext uri="{FF2B5EF4-FFF2-40B4-BE49-F238E27FC236}">
                <a16:creationId xmlns:a16="http://schemas.microsoft.com/office/drawing/2014/main" id="{04A6F2A7-05D3-4D39-8EFB-B239779941E6}"/>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
        <p:nvSpPr>
          <p:cNvPr id="21" name="Pentagon 20">
            <a:extLst>
              <a:ext uri="{FF2B5EF4-FFF2-40B4-BE49-F238E27FC236}">
                <a16:creationId xmlns:a16="http://schemas.microsoft.com/office/drawing/2014/main" id="{199026BF-DD37-4710-AAF0-E5C3AA45E257}"/>
              </a:ext>
            </a:extLst>
          </p:cNvPr>
          <p:cNvSpPr/>
          <p:nvPr/>
        </p:nvSpPr>
        <p:spPr>
          <a:xfrm>
            <a:off x="37911" y="181055"/>
            <a:ext cx="829128"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entury Gothic" charset="0"/>
                <a:ea typeface="Century Gothic" charset="0"/>
                <a:cs typeface="Century Gothic" charset="0"/>
              </a:rPr>
              <a:t>11</a:t>
            </a:r>
          </a:p>
        </p:txBody>
      </p:sp>
    </p:spTree>
    <p:extLst>
      <p:ext uri="{BB962C8B-B14F-4D97-AF65-F5344CB8AC3E}">
        <p14:creationId xmlns:p14="http://schemas.microsoft.com/office/powerpoint/2010/main" val="373433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28" grpId="0" animBg="1"/>
      <p:bldP spid="29"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1E82805-CE94-4E8F-8DD3-46AE29BB5567}"/>
              </a:ext>
            </a:extLst>
          </p:cNvPr>
          <p:cNvSpPr/>
          <p:nvPr/>
        </p:nvSpPr>
        <p:spPr>
          <a:xfrm>
            <a:off x="179830" y="5007892"/>
            <a:ext cx="8795068" cy="1692477"/>
          </a:xfrm>
          <a:prstGeom prst="rect">
            <a:avLst/>
          </a:prstGeom>
          <a:solidFill>
            <a:srgbClr val="F8D0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9F377B13-AF0C-4625-AC67-54FDDDC5C63F}"/>
              </a:ext>
            </a:extLst>
          </p:cNvPr>
          <p:cNvSpPr/>
          <p:nvPr/>
        </p:nvSpPr>
        <p:spPr>
          <a:xfrm>
            <a:off x="122787" y="2736383"/>
            <a:ext cx="8836907" cy="2271509"/>
          </a:xfrm>
          <a:prstGeom prst="rect">
            <a:avLst/>
          </a:prstGeom>
          <a:solidFill>
            <a:schemeClr val="bg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E5A11344-4FF7-4C1F-9A9D-D08526A7C9A2}"/>
              </a:ext>
            </a:extLst>
          </p:cNvPr>
          <p:cNvSpPr/>
          <p:nvPr/>
        </p:nvSpPr>
        <p:spPr>
          <a:xfrm>
            <a:off x="199861" y="165022"/>
            <a:ext cx="8821352" cy="2572979"/>
          </a:xfrm>
          <a:prstGeom prst="rect">
            <a:avLst/>
          </a:prstGeom>
          <a:solidFill>
            <a:srgbClr val="BA1A1A">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48F5E4A2-4A10-4B61-9E42-2C09D862934D}"/>
              </a:ext>
            </a:extLst>
          </p:cNvPr>
          <p:cNvSpPr/>
          <p:nvPr/>
        </p:nvSpPr>
        <p:spPr>
          <a:xfrm>
            <a:off x="3538422" y="3229038"/>
            <a:ext cx="2304188" cy="1287817"/>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Helvetica Neue"/>
              </a:rPr>
              <a:t>Internet access and use of social media is great to find out more and talk to friends and family.  </a:t>
            </a:r>
          </a:p>
        </p:txBody>
      </p:sp>
      <p:sp>
        <p:nvSpPr>
          <p:cNvPr id="11" name="Rectangle: Rounded Corners 10">
            <a:extLst>
              <a:ext uri="{FF2B5EF4-FFF2-40B4-BE49-F238E27FC236}">
                <a16:creationId xmlns:a16="http://schemas.microsoft.com/office/drawing/2014/main" id="{BE19C451-EB22-4582-A982-3BD4F4A4C9E7}"/>
              </a:ext>
            </a:extLst>
          </p:cNvPr>
          <p:cNvSpPr/>
          <p:nvPr/>
        </p:nvSpPr>
        <p:spPr>
          <a:xfrm>
            <a:off x="6487646" y="3229039"/>
            <a:ext cx="2304189" cy="1287816"/>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Helvetica Neue"/>
              </a:rPr>
              <a:t>Watch the videos again with a pen or pencil and paper and jot down any questions or extra notes.</a:t>
            </a:r>
          </a:p>
        </p:txBody>
      </p:sp>
      <p:sp>
        <p:nvSpPr>
          <p:cNvPr id="12" name="Rectangle: Rounded Corners 11">
            <a:extLst>
              <a:ext uri="{FF2B5EF4-FFF2-40B4-BE49-F238E27FC236}">
                <a16:creationId xmlns:a16="http://schemas.microsoft.com/office/drawing/2014/main" id="{7DC2F520-5CE8-49BC-9934-06026E159DD5}"/>
              </a:ext>
            </a:extLst>
          </p:cNvPr>
          <p:cNvSpPr/>
          <p:nvPr/>
        </p:nvSpPr>
        <p:spPr>
          <a:xfrm>
            <a:off x="643807" y="3225214"/>
            <a:ext cx="2299691" cy="1287816"/>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Helvetica Neue"/>
              </a:rPr>
              <a:t> </a:t>
            </a:r>
            <a:r>
              <a:rPr lang="en-GB" sz="1400" dirty="0">
                <a:solidFill>
                  <a:schemeClr val="tx1"/>
                </a:solidFill>
                <a:latin typeface="Helvetica Neue"/>
              </a:rPr>
              <a:t>Make time to work and relax, this is a stressful time for many people.  </a:t>
            </a:r>
          </a:p>
        </p:txBody>
      </p:sp>
      <p:pic>
        <p:nvPicPr>
          <p:cNvPr id="18" name="Picture 17" descr="A picture containing window, drawing&#10;&#10;Description automatically generated">
            <a:extLst>
              <a:ext uri="{FF2B5EF4-FFF2-40B4-BE49-F238E27FC236}">
                <a16:creationId xmlns:a16="http://schemas.microsoft.com/office/drawing/2014/main" id="{12064628-4A4B-4C32-B47B-EDF55923257E}"/>
              </a:ext>
            </a:extLst>
          </p:cNvPr>
          <p:cNvPicPr>
            <a:picLocks noChangeAspect="1"/>
          </p:cNvPicPr>
          <p:nvPr/>
        </p:nvPicPr>
        <p:blipFill>
          <a:blip r:embed="rId3"/>
          <a:stretch>
            <a:fillRect/>
          </a:stretch>
        </p:blipFill>
        <p:spPr>
          <a:xfrm>
            <a:off x="3123015" y="4010195"/>
            <a:ext cx="683005" cy="683005"/>
          </a:xfrm>
          <a:prstGeom prst="rect">
            <a:avLst/>
          </a:prstGeom>
        </p:spPr>
      </p:pic>
      <p:pic>
        <p:nvPicPr>
          <p:cNvPr id="1028" name="Picture 4" descr="Documents icon">
            <a:extLst>
              <a:ext uri="{FF2B5EF4-FFF2-40B4-BE49-F238E27FC236}">
                <a16:creationId xmlns:a16="http://schemas.microsoft.com/office/drawing/2014/main" id="{DD084FE0-DF9C-461A-ACAC-1717F408159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78284" y="4072481"/>
            <a:ext cx="683005" cy="68300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Rounded Corners 19">
            <a:extLst>
              <a:ext uri="{FF2B5EF4-FFF2-40B4-BE49-F238E27FC236}">
                <a16:creationId xmlns:a16="http://schemas.microsoft.com/office/drawing/2014/main" id="{05DE318A-69E4-41CB-AE00-5DC143B00D4E}"/>
              </a:ext>
            </a:extLst>
          </p:cNvPr>
          <p:cNvSpPr/>
          <p:nvPr/>
        </p:nvSpPr>
        <p:spPr>
          <a:xfrm>
            <a:off x="839136" y="5352268"/>
            <a:ext cx="3345903" cy="1100531"/>
          </a:xfrm>
          <a:prstGeom prst="roundRect">
            <a:avLst/>
          </a:prstGeom>
          <a:solidFill>
            <a:schemeClr val="bg1">
              <a:lumMod val="75000"/>
            </a:schemeClr>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Helvetica Neue"/>
              </a:rPr>
              <a:t>Parents’ &amp; Carers’ Note: </a:t>
            </a:r>
          </a:p>
          <a:p>
            <a:pPr algn="ctr"/>
            <a:r>
              <a:rPr lang="en-GB" sz="1400" dirty="0">
                <a:solidFill>
                  <a:schemeClr val="tx1"/>
                </a:solidFill>
                <a:latin typeface="Helvetica Neue"/>
              </a:rPr>
              <a:t>Please see the Notes section below each slide for any further guidance. </a:t>
            </a:r>
          </a:p>
        </p:txBody>
      </p:sp>
      <p:sp>
        <p:nvSpPr>
          <p:cNvPr id="16" name="Shape 114">
            <a:extLst>
              <a:ext uri="{FF2B5EF4-FFF2-40B4-BE49-F238E27FC236}">
                <a16:creationId xmlns:a16="http://schemas.microsoft.com/office/drawing/2014/main" id="{76C3CDE3-1A0A-4D27-849C-4B8B0B93A752}"/>
              </a:ext>
            </a:extLst>
          </p:cNvPr>
          <p:cNvSpPr/>
          <p:nvPr/>
        </p:nvSpPr>
        <p:spPr>
          <a:xfrm>
            <a:off x="796576" y="231779"/>
            <a:ext cx="7206158"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latin typeface="Century Gothic" panose="020B0502020202020204" pitchFamily="34" charset="0"/>
                <a:ea typeface="Lato"/>
                <a:cs typeface="Lato"/>
                <a:sym typeface="Lato"/>
              </a:rPr>
              <a:t>Learning from home</a:t>
            </a:r>
            <a:endParaRPr lang="en-GB" sz="2500" b="1" dirty="0">
              <a:solidFill>
                <a:schemeClr val="tx1"/>
              </a:solidFill>
              <a:latin typeface="Century Gothic" panose="020B0502020202020204" pitchFamily="34" charset="0"/>
              <a:ea typeface="Lato"/>
              <a:cs typeface="Lato"/>
              <a:sym typeface="Lato"/>
            </a:endParaRPr>
          </a:p>
        </p:txBody>
      </p:sp>
      <p:sp>
        <p:nvSpPr>
          <p:cNvPr id="19" name="Rectangle: Rounded Corners 18">
            <a:extLst>
              <a:ext uri="{FF2B5EF4-FFF2-40B4-BE49-F238E27FC236}">
                <a16:creationId xmlns:a16="http://schemas.microsoft.com/office/drawing/2014/main" id="{51372078-5239-46A8-8AEB-81847EA769FE}"/>
              </a:ext>
            </a:extLst>
          </p:cNvPr>
          <p:cNvSpPr/>
          <p:nvPr/>
        </p:nvSpPr>
        <p:spPr>
          <a:xfrm>
            <a:off x="652941" y="955466"/>
            <a:ext cx="2304188" cy="1497127"/>
          </a:xfrm>
          <a:prstGeom prst="roundRect">
            <a:avLst/>
          </a:prstGeom>
          <a:solidFill>
            <a:schemeClr val="bg1">
              <a:lumMod val="75000"/>
            </a:schemeClr>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Helvetica Neue"/>
              </a:rPr>
              <a:t>Message a friend to arrange a video call </a:t>
            </a:r>
            <a:r>
              <a:rPr lang="en-GB" sz="1400" dirty="0">
                <a:solidFill>
                  <a:schemeClr val="tx1"/>
                </a:solidFill>
                <a:latin typeface="Helvetica Neue"/>
              </a:rPr>
              <a:t>so you can do some of the </a:t>
            </a:r>
            <a:r>
              <a:rPr lang="en-GB" sz="1400" b="1" dirty="0">
                <a:solidFill>
                  <a:schemeClr val="tx1"/>
                </a:solidFill>
                <a:latin typeface="Helvetica Neue"/>
              </a:rPr>
              <a:t>activities together</a:t>
            </a:r>
            <a:r>
              <a:rPr lang="en-GB" sz="1400" dirty="0">
                <a:solidFill>
                  <a:schemeClr val="tx1"/>
                </a:solidFill>
                <a:latin typeface="Helvetica Neue"/>
              </a:rPr>
              <a:t>.</a:t>
            </a:r>
          </a:p>
        </p:txBody>
      </p:sp>
      <p:sp>
        <p:nvSpPr>
          <p:cNvPr id="21" name="Rectangle: Rounded Corners 20">
            <a:extLst>
              <a:ext uri="{FF2B5EF4-FFF2-40B4-BE49-F238E27FC236}">
                <a16:creationId xmlns:a16="http://schemas.microsoft.com/office/drawing/2014/main" id="{70A948B8-DB88-42C5-95FC-B4395C309933}"/>
              </a:ext>
            </a:extLst>
          </p:cNvPr>
          <p:cNvSpPr/>
          <p:nvPr/>
        </p:nvSpPr>
        <p:spPr>
          <a:xfrm>
            <a:off x="3553802" y="955466"/>
            <a:ext cx="2304189" cy="1496312"/>
          </a:xfrm>
          <a:prstGeom prst="roundRect">
            <a:avLst/>
          </a:prstGeom>
          <a:solidFill>
            <a:schemeClr val="bg1">
              <a:lumMod val="75000"/>
            </a:schemeClr>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Helvetica Neue"/>
              </a:rPr>
              <a:t>Explore the topic with a parent or caregiver: </a:t>
            </a:r>
            <a:r>
              <a:rPr lang="en-GB" sz="1400" dirty="0">
                <a:solidFill>
                  <a:schemeClr val="tx1"/>
                </a:solidFill>
                <a:latin typeface="Helvetica Neue"/>
              </a:rPr>
              <a:t>how does their opinion differ from yours? </a:t>
            </a:r>
          </a:p>
        </p:txBody>
      </p:sp>
      <p:sp>
        <p:nvSpPr>
          <p:cNvPr id="22" name="Rectangle: Rounded Corners 21">
            <a:extLst>
              <a:ext uri="{FF2B5EF4-FFF2-40B4-BE49-F238E27FC236}">
                <a16:creationId xmlns:a16="http://schemas.microsoft.com/office/drawing/2014/main" id="{FD54D12C-E7D6-4574-B5C9-758997D7276B}"/>
              </a:ext>
            </a:extLst>
          </p:cNvPr>
          <p:cNvSpPr/>
          <p:nvPr/>
        </p:nvSpPr>
        <p:spPr>
          <a:xfrm>
            <a:off x="6483103" y="954245"/>
            <a:ext cx="2304189" cy="1498753"/>
          </a:xfrm>
          <a:prstGeom prst="roundRect">
            <a:avLst/>
          </a:prstGeom>
          <a:solidFill>
            <a:schemeClr val="bg1">
              <a:lumMod val="75000"/>
            </a:schemeClr>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Helvetica Neue"/>
              </a:rPr>
              <a:t>Teach a younger sibling or relative </a:t>
            </a:r>
            <a:endParaRPr lang="en-GB" sz="1400" dirty="0">
              <a:solidFill>
                <a:schemeClr val="tx1"/>
              </a:solidFill>
              <a:latin typeface="Helvetica Neue"/>
            </a:endParaRPr>
          </a:p>
          <a:p>
            <a:pPr algn="ctr"/>
            <a:r>
              <a:rPr lang="en-GB" sz="1400" dirty="0">
                <a:solidFill>
                  <a:schemeClr val="tx1"/>
                </a:solidFill>
                <a:latin typeface="Helvetica Neue"/>
              </a:rPr>
              <a:t>about how  </a:t>
            </a:r>
          </a:p>
          <a:p>
            <a:pPr algn="ctr"/>
            <a:r>
              <a:rPr lang="en-GB" sz="1400" dirty="0">
                <a:solidFill>
                  <a:schemeClr val="tx1"/>
                </a:solidFill>
                <a:latin typeface="Helvetica Neue"/>
              </a:rPr>
              <a:t>   important the NHS is.</a:t>
            </a:r>
            <a:endParaRPr lang="en-GB" sz="1400" b="1" dirty="0">
              <a:solidFill>
                <a:schemeClr val="tx1"/>
              </a:solidFill>
              <a:latin typeface="Helvetica Neue"/>
            </a:endParaRPr>
          </a:p>
        </p:txBody>
      </p:sp>
      <p:pic>
        <p:nvPicPr>
          <p:cNvPr id="29" name="Picture 6" descr="Brainstorm Skill icon">
            <a:extLst>
              <a:ext uri="{FF2B5EF4-FFF2-40B4-BE49-F238E27FC236}">
                <a16:creationId xmlns:a16="http://schemas.microsoft.com/office/drawing/2014/main" id="{1F3DE9F0-8D65-48A0-8FD5-B800D3DA326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196920" y="1877032"/>
            <a:ext cx="683005" cy="68300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Thinking Bubble icon">
            <a:extLst>
              <a:ext uri="{FF2B5EF4-FFF2-40B4-BE49-F238E27FC236}">
                <a16:creationId xmlns:a16="http://schemas.microsoft.com/office/drawing/2014/main" id="{1CA16BE9-5251-4E1F-9A1D-6EDC562768A9}"/>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158455" y="1901523"/>
            <a:ext cx="683005" cy="68300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Video Conference icon">
            <a:extLst>
              <a:ext uri="{FF2B5EF4-FFF2-40B4-BE49-F238E27FC236}">
                <a16:creationId xmlns:a16="http://schemas.microsoft.com/office/drawing/2014/main" id="{21AD6487-CC5B-4773-9919-B492FAECF846}"/>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34557" y="1843546"/>
            <a:ext cx="683005" cy="68300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Rounded Corners 33">
            <a:extLst>
              <a:ext uri="{FF2B5EF4-FFF2-40B4-BE49-F238E27FC236}">
                <a16:creationId xmlns:a16="http://schemas.microsoft.com/office/drawing/2014/main" id="{133AEE69-8A95-4893-808C-D5F454DE2FE2}"/>
              </a:ext>
            </a:extLst>
          </p:cNvPr>
          <p:cNvSpPr/>
          <p:nvPr/>
        </p:nvSpPr>
        <p:spPr>
          <a:xfrm>
            <a:off x="5107565" y="5319203"/>
            <a:ext cx="3340492" cy="1100531"/>
          </a:xfrm>
          <a:prstGeom prst="roundRect">
            <a:avLst/>
          </a:prstGeom>
          <a:solidFill>
            <a:schemeClr val="bg1">
              <a:lumMod val="75000"/>
            </a:schemeClr>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a:solidFill>
                  <a:schemeClr val="tx1"/>
                </a:solidFill>
                <a:latin typeface="Helvetica Neue"/>
              </a:rPr>
              <a:t>Don’t forget to talk about it:</a:t>
            </a:r>
          </a:p>
          <a:p>
            <a:pPr algn="ctr"/>
            <a:r>
              <a:rPr lang="en-GB" sz="1400" dirty="0">
                <a:solidFill>
                  <a:schemeClr val="tx1"/>
                </a:solidFill>
                <a:latin typeface="Helvetica Neue"/>
              </a:rPr>
              <a:t>Get your whole household involved!</a:t>
            </a:r>
          </a:p>
        </p:txBody>
      </p:sp>
      <p:pic>
        <p:nvPicPr>
          <p:cNvPr id="1026" name="Picture 2" descr="Hourglass icon">
            <a:extLst>
              <a:ext uri="{FF2B5EF4-FFF2-40B4-BE49-F238E27FC236}">
                <a16:creationId xmlns:a16="http://schemas.microsoft.com/office/drawing/2014/main" id="{7453F979-0D1A-4BDB-90D2-74828C24186D}"/>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02304" y="4004895"/>
            <a:ext cx="683005" cy="683005"/>
          </a:xfrm>
          <a:prstGeom prst="rect">
            <a:avLst/>
          </a:prstGeom>
          <a:noFill/>
          <a:extLst>
            <a:ext uri="{909E8E84-426E-40DD-AFC4-6F175D3DCCD1}">
              <a14:hiddenFill xmlns:a14="http://schemas.microsoft.com/office/drawing/2010/main">
                <a:solidFill>
                  <a:srgbClr val="FFFFFF"/>
                </a:solidFill>
              </a14:hiddenFill>
            </a:ext>
          </a:extLst>
        </p:spPr>
      </p:pic>
      <p:sp>
        <p:nvSpPr>
          <p:cNvPr id="25" name="Shape 88">
            <a:extLst>
              <a:ext uri="{FF2B5EF4-FFF2-40B4-BE49-F238E27FC236}">
                <a16:creationId xmlns:a16="http://schemas.microsoft.com/office/drawing/2014/main" id="{2693DBE4-665F-47C3-9E1E-C62E45D019C3}"/>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3" name="Picture 2">
            <a:extLst>
              <a:ext uri="{FF2B5EF4-FFF2-40B4-BE49-F238E27FC236}">
                <a16:creationId xmlns:a16="http://schemas.microsoft.com/office/drawing/2014/main" id="{AE385E5E-5EE4-4BA0-AE5D-0FFA0DD40984}"/>
              </a:ext>
            </a:extLst>
          </p:cNvPr>
          <p:cNvPicPr>
            <a:picLocks noChangeAspect="1"/>
          </p:cNvPicPr>
          <p:nvPr/>
        </p:nvPicPr>
        <p:blipFill>
          <a:blip r:embed="rId9">
            <a:clrChange>
              <a:clrFrom>
                <a:srgbClr val="FFFEFC"/>
              </a:clrFrom>
              <a:clrTo>
                <a:srgbClr val="FFFEFC">
                  <a:alpha val="0"/>
                </a:srgbClr>
              </a:clrTo>
            </a:clrChange>
          </a:blip>
          <a:stretch>
            <a:fillRect/>
          </a:stretch>
        </p:blipFill>
        <p:spPr>
          <a:xfrm>
            <a:off x="8033493" y="321690"/>
            <a:ext cx="829128" cy="664522"/>
          </a:xfrm>
          <a:prstGeom prst="rect">
            <a:avLst/>
          </a:prstGeom>
        </p:spPr>
      </p:pic>
      <p:sp>
        <p:nvSpPr>
          <p:cNvPr id="26" name="Pentagon 20">
            <a:extLst>
              <a:ext uri="{FF2B5EF4-FFF2-40B4-BE49-F238E27FC236}">
                <a16:creationId xmlns:a16="http://schemas.microsoft.com/office/drawing/2014/main" id="{35F5A541-EC3F-4D45-8EB2-D0BF0D927E38}"/>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1</a:t>
            </a:r>
          </a:p>
        </p:txBody>
      </p:sp>
      <p:sp>
        <p:nvSpPr>
          <p:cNvPr id="27" name="Shape 102">
            <a:extLst>
              <a:ext uri="{FF2B5EF4-FFF2-40B4-BE49-F238E27FC236}">
                <a16:creationId xmlns:a16="http://schemas.microsoft.com/office/drawing/2014/main" id="{E8297151-E6A8-4B1C-B9FF-D2B82D4C355E}"/>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92677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0" grpId="0" animBg="1"/>
      <p:bldP spid="19" grpId="0" animBg="1"/>
      <p:bldP spid="21" grpId="0" animBg="1"/>
      <p:bldP spid="22" grpId="0" animBg="1"/>
      <p:bldP spid="3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554EE96-0850-47DC-A67F-2E298A19D8E5}"/>
              </a:ext>
            </a:extLst>
          </p:cNvPr>
          <p:cNvSpPr/>
          <p:nvPr/>
        </p:nvSpPr>
        <p:spPr>
          <a:xfrm>
            <a:off x="796576" y="171729"/>
            <a:ext cx="6359753" cy="461665"/>
          </a:xfrm>
          <a:prstGeom prst="rect">
            <a:avLst/>
          </a:prstGeom>
        </p:spPr>
        <p:txBody>
          <a:bodyPr wrap="square">
            <a:spAutoFit/>
          </a:bodyPr>
          <a:lstStyle/>
          <a:p>
            <a:r>
              <a:rPr lang="en-GB" sz="2400" b="1" dirty="0">
                <a:latin typeface="Helvetica Neue" panose="02000503000000020004"/>
                <a:ea typeface="+mj-ea"/>
                <a:cs typeface="+mj-cs"/>
              </a:rPr>
              <a:t>Top Tips for Independent Learning</a:t>
            </a:r>
          </a:p>
        </p:txBody>
      </p:sp>
      <p:sp>
        <p:nvSpPr>
          <p:cNvPr id="4" name="Rectangle: Rounded Corners 3">
            <a:extLst>
              <a:ext uri="{FF2B5EF4-FFF2-40B4-BE49-F238E27FC236}">
                <a16:creationId xmlns:a16="http://schemas.microsoft.com/office/drawing/2014/main" id="{32665D08-9546-4862-9BAD-D2FFDFA40968}"/>
              </a:ext>
            </a:extLst>
          </p:cNvPr>
          <p:cNvSpPr/>
          <p:nvPr/>
        </p:nvSpPr>
        <p:spPr>
          <a:xfrm>
            <a:off x="457200" y="6054736"/>
            <a:ext cx="8304109" cy="392416"/>
          </a:xfrm>
          <a:prstGeom prst="roundRect">
            <a:avLst/>
          </a:prstGeom>
          <a:solidFill>
            <a:schemeClr val="bg1">
              <a:lumMod val="8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latin typeface="Helvetica Neue" panose="02000503000000020004"/>
              </a:rPr>
              <a:t>Got any other ideas? Be sure to share these with your friends &amp; classmates!</a:t>
            </a:r>
          </a:p>
        </p:txBody>
      </p:sp>
      <p:sp>
        <p:nvSpPr>
          <p:cNvPr id="16" name="Shape 88">
            <a:extLst>
              <a:ext uri="{FF2B5EF4-FFF2-40B4-BE49-F238E27FC236}">
                <a16:creationId xmlns:a16="http://schemas.microsoft.com/office/drawing/2014/main" id="{F122F624-0FF1-422F-8FDD-ADDE4AD32DBB}"/>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5" name="Picture 4">
            <a:extLst>
              <a:ext uri="{FF2B5EF4-FFF2-40B4-BE49-F238E27FC236}">
                <a16:creationId xmlns:a16="http://schemas.microsoft.com/office/drawing/2014/main" id="{D5F01850-B533-4F35-82EE-0E46A263F4CE}"/>
              </a:ext>
            </a:extLst>
          </p:cNvPr>
          <p:cNvPicPr>
            <a:picLocks noChangeAspect="1"/>
          </p:cNvPicPr>
          <p:nvPr/>
        </p:nvPicPr>
        <p:blipFill>
          <a:blip r:embed="rId2"/>
          <a:stretch>
            <a:fillRect/>
          </a:stretch>
        </p:blipFill>
        <p:spPr>
          <a:xfrm>
            <a:off x="7966310" y="295881"/>
            <a:ext cx="829128" cy="664522"/>
          </a:xfrm>
          <a:prstGeom prst="rect">
            <a:avLst/>
          </a:prstGeom>
        </p:spPr>
      </p:pic>
      <p:sp>
        <p:nvSpPr>
          <p:cNvPr id="19" name="Pentagon 20">
            <a:extLst>
              <a:ext uri="{FF2B5EF4-FFF2-40B4-BE49-F238E27FC236}">
                <a16:creationId xmlns:a16="http://schemas.microsoft.com/office/drawing/2014/main" id="{6EFC4A4F-E7CD-4269-A380-C152B0911627}"/>
              </a:ext>
            </a:extLst>
          </p:cNvPr>
          <p:cNvSpPr/>
          <p:nvPr/>
        </p:nvSpPr>
        <p:spPr>
          <a:xfrm>
            <a:off x="37913" y="156341"/>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2</a:t>
            </a:r>
          </a:p>
        </p:txBody>
      </p:sp>
      <p:sp>
        <p:nvSpPr>
          <p:cNvPr id="9" name="TextBox 17">
            <a:extLst>
              <a:ext uri="{FF2B5EF4-FFF2-40B4-BE49-F238E27FC236}">
                <a16:creationId xmlns:a16="http://schemas.microsoft.com/office/drawing/2014/main" id="{45F1C655-C211-41DC-AC0B-D32E212E9561}"/>
              </a:ext>
            </a:extLst>
          </p:cNvPr>
          <p:cNvSpPr txBox="1"/>
          <p:nvPr/>
        </p:nvSpPr>
        <p:spPr>
          <a:xfrm>
            <a:off x="382691" y="970699"/>
            <a:ext cx="8638522" cy="507831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b="1" dirty="0">
                <a:latin typeface="Helvetica Neue" panose="02000503000000020004"/>
              </a:rPr>
              <a:t>Our Top 10 Tips</a:t>
            </a:r>
          </a:p>
          <a:p>
            <a:pPr marL="285750" indent="-285750">
              <a:buFont typeface="Arial" panose="020B0604020202020204" pitchFamily="34" charset="0"/>
              <a:buChar char="•"/>
            </a:pPr>
            <a:endParaRPr lang="en-GB" b="1" dirty="0">
              <a:latin typeface="Helvetica Neue" panose="02000503000000020004"/>
            </a:endParaRPr>
          </a:p>
          <a:p>
            <a:pPr marL="285750" indent="-285750">
              <a:buFont typeface="Arial" panose="020B0604020202020204" pitchFamily="34" charset="0"/>
              <a:buChar char="•"/>
            </a:pPr>
            <a:r>
              <a:rPr lang="en-GB" dirty="0">
                <a:latin typeface="Helvetica Neue" panose="02000503000000020004"/>
              </a:rPr>
              <a:t>Look through all the work you have been set and </a:t>
            </a:r>
            <a:r>
              <a:rPr lang="en-GB" b="1" dirty="0">
                <a:latin typeface="Helvetica Neue" panose="02000503000000020004"/>
              </a:rPr>
              <a:t>prioritise</a:t>
            </a:r>
            <a:r>
              <a:rPr lang="en-GB" dirty="0">
                <a:latin typeface="Helvetica Neue" panose="02000503000000020004"/>
              </a:rPr>
              <a:t> (e.g. order your work in terms of importance, timing or what makes most sense).</a:t>
            </a:r>
          </a:p>
          <a:p>
            <a:pPr marL="285750" indent="-285750">
              <a:buFont typeface="Arial" panose="020B0604020202020204" pitchFamily="34" charset="0"/>
              <a:buChar char="•"/>
            </a:pPr>
            <a:r>
              <a:rPr lang="en-GB" b="1" dirty="0">
                <a:latin typeface="Helvetica Neue" panose="02000503000000020004"/>
              </a:rPr>
              <a:t>Set goals </a:t>
            </a:r>
            <a:r>
              <a:rPr lang="en-GB" dirty="0">
                <a:latin typeface="Helvetica Neue" panose="02000503000000020004"/>
              </a:rPr>
              <a:t>as this is a good way to keep motivated.</a:t>
            </a:r>
          </a:p>
          <a:p>
            <a:pPr marL="285750" indent="-285750">
              <a:buFont typeface="Arial" panose="020B0604020202020204" pitchFamily="34" charset="0"/>
              <a:buChar char="•"/>
            </a:pPr>
            <a:r>
              <a:rPr lang="en-GB" b="1" dirty="0">
                <a:latin typeface="Helvetica Neue" panose="02000503000000020004"/>
              </a:rPr>
              <a:t>Create a plan or schedule </a:t>
            </a:r>
            <a:r>
              <a:rPr lang="en-GB" dirty="0">
                <a:latin typeface="Helvetica Neue" panose="02000503000000020004"/>
              </a:rPr>
              <a:t>(e.g. a set amount of time  for work each day, perhaps when it is quieter/easier to concentrate). </a:t>
            </a:r>
          </a:p>
          <a:p>
            <a:pPr marL="285750" indent="-285750">
              <a:buFont typeface="Arial" panose="020B0604020202020204" pitchFamily="34" charset="0"/>
              <a:buChar char="•"/>
            </a:pPr>
            <a:r>
              <a:rPr lang="en-GB" b="1" dirty="0">
                <a:latin typeface="Helvetica Neue" panose="02000503000000020004"/>
              </a:rPr>
              <a:t>Think through </a:t>
            </a:r>
            <a:r>
              <a:rPr lang="en-GB" dirty="0">
                <a:latin typeface="Helvetica Neue" panose="02000503000000020004"/>
              </a:rPr>
              <a:t>what you need to do, step by step.</a:t>
            </a:r>
          </a:p>
          <a:p>
            <a:pPr marL="285750" indent="-285750">
              <a:buFont typeface="Arial" panose="020B0604020202020204" pitchFamily="34" charset="0"/>
              <a:buChar char="•"/>
            </a:pPr>
            <a:r>
              <a:rPr lang="en-GB" dirty="0">
                <a:latin typeface="Helvetica Neue" panose="02000503000000020004"/>
              </a:rPr>
              <a:t>If you need to do research, then </a:t>
            </a:r>
            <a:r>
              <a:rPr lang="en-GB" b="1" dirty="0">
                <a:latin typeface="Helvetica Neue" panose="02000503000000020004"/>
              </a:rPr>
              <a:t>consider the key questions </a:t>
            </a:r>
            <a:r>
              <a:rPr lang="en-GB" dirty="0">
                <a:latin typeface="Helvetica Neue" panose="02000503000000020004"/>
              </a:rPr>
              <a:t>you need to find answers to.</a:t>
            </a:r>
            <a:endParaRPr lang="en-GB" b="1" dirty="0">
              <a:latin typeface="Helvetica Neue" panose="02000503000000020004"/>
            </a:endParaRPr>
          </a:p>
          <a:p>
            <a:pPr marL="285750" indent="-285750">
              <a:buFont typeface="Arial" panose="020B0604020202020204" pitchFamily="34" charset="0"/>
              <a:buChar char="•"/>
            </a:pPr>
            <a:r>
              <a:rPr lang="en-GB" b="1" dirty="0">
                <a:latin typeface="Helvetica Neue" panose="02000503000000020004"/>
              </a:rPr>
              <a:t>Read instructions carefully </a:t>
            </a:r>
            <a:r>
              <a:rPr lang="en-GB" dirty="0">
                <a:latin typeface="Helvetica Neue" panose="02000503000000020004"/>
              </a:rPr>
              <a:t>so that you are clear about what to do.</a:t>
            </a:r>
          </a:p>
          <a:p>
            <a:pPr marL="285750" indent="-285750">
              <a:buFont typeface="Arial" panose="020B0604020202020204" pitchFamily="34" charset="0"/>
              <a:buChar char="•"/>
            </a:pPr>
            <a:r>
              <a:rPr lang="en-GB" b="1" dirty="0">
                <a:latin typeface="Helvetica Neue" panose="02000503000000020004"/>
              </a:rPr>
              <a:t>Don’t give up; </a:t>
            </a:r>
            <a:r>
              <a:rPr lang="en-GB" dirty="0">
                <a:latin typeface="Helvetica Neue" panose="02000503000000020004"/>
              </a:rPr>
              <a:t>keep trying and explore different options to suit your learning style.</a:t>
            </a:r>
          </a:p>
          <a:p>
            <a:pPr marL="285750" indent="-285750">
              <a:buFont typeface="Arial" panose="020B0604020202020204" pitchFamily="34" charset="0"/>
              <a:buChar char="•"/>
            </a:pPr>
            <a:r>
              <a:rPr lang="en-GB" b="1" dirty="0">
                <a:latin typeface="Helvetica Neue" panose="02000503000000020004"/>
              </a:rPr>
              <a:t>Ask for help </a:t>
            </a:r>
            <a:r>
              <a:rPr lang="en-GB" dirty="0">
                <a:latin typeface="Helvetica Neue" panose="02000503000000020004"/>
              </a:rPr>
              <a:t>if you need it and </a:t>
            </a:r>
            <a:r>
              <a:rPr lang="en-GB" b="1" dirty="0">
                <a:latin typeface="Helvetica Neue" panose="02000503000000020004"/>
              </a:rPr>
              <a:t>offer help to others </a:t>
            </a:r>
            <a:r>
              <a:rPr lang="en-GB" dirty="0">
                <a:latin typeface="Helvetica Neue" panose="02000503000000020004"/>
              </a:rPr>
              <a:t>if you are able to.</a:t>
            </a:r>
          </a:p>
          <a:p>
            <a:pPr marL="285750" indent="-285750">
              <a:buFont typeface="Arial" panose="020B0604020202020204" pitchFamily="34" charset="0"/>
              <a:buChar char="•"/>
            </a:pPr>
            <a:r>
              <a:rPr lang="en-GB" dirty="0">
                <a:latin typeface="Helvetica Neue" panose="02000503000000020004"/>
              </a:rPr>
              <a:t>If you are stuck for ideas, </a:t>
            </a:r>
            <a:r>
              <a:rPr lang="en-GB" b="1" dirty="0">
                <a:latin typeface="Helvetica Neue" panose="02000503000000020004"/>
              </a:rPr>
              <a:t>discuss</a:t>
            </a:r>
            <a:r>
              <a:rPr lang="en-GB" dirty="0">
                <a:latin typeface="Helvetica Neue" panose="02000503000000020004"/>
              </a:rPr>
              <a:t> with family members or others at home. </a:t>
            </a:r>
          </a:p>
          <a:p>
            <a:pPr marL="285750" indent="-285750">
              <a:buFont typeface="Arial" panose="020B0604020202020204" pitchFamily="34" charset="0"/>
              <a:buChar char="•"/>
            </a:pPr>
            <a:r>
              <a:rPr lang="en-GB" b="1" dirty="0">
                <a:latin typeface="Helvetica Neue" panose="02000503000000020004"/>
              </a:rPr>
              <a:t>Be kind to yourself </a:t>
            </a:r>
            <a:r>
              <a:rPr lang="en-GB" dirty="0">
                <a:latin typeface="Helvetica Neue" panose="02000503000000020004"/>
              </a:rPr>
              <a:t>by taking regular breaks, eating and sleeping well, and staying in touch with friends. </a:t>
            </a:r>
          </a:p>
          <a:p>
            <a:pPr marL="285750" indent="-285750">
              <a:buBlip>
                <a:blip r:embed="rId3"/>
              </a:buBlip>
            </a:pPr>
            <a:endParaRPr lang="en-GB" dirty="0">
              <a:latin typeface="Helvetica Neue" panose="02000503000000020004"/>
            </a:endParaRPr>
          </a:p>
        </p:txBody>
      </p:sp>
      <p:sp>
        <p:nvSpPr>
          <p:cNvPr id="10" name="Shape 102">
            <a:extLst>
              <a:ext uri="{FF2B5EF4-FFF2-40B4-BE49-F238E27FC236}">
                <a16:creationId xmlns:a16="http://schemas.microsoft.com/office/drawing/2014/main" id="{F7B2A184-698A-47E4-8AB3-86CF1BE7C876}"/>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2873426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FC5D5736-3DFC-4623-BFF6-BAF17B69A330}"/>
              </a:ext>
            </a:extLst>
          </p:cNvPr>
          <p:cNvSpPr txBox="1">
            <a:spLocks/>
          </p:cNvSpPr>
          <p:nvPr/>
        </p:nvSpPr>
        <p:spPr>
          <a:xfrm>
            <a:off x="873472" y="712158"/>
            <a:ext cx="7234293" cy="882883"/>
          </a:xfrm>
          <a:prstGeom prst="rect">
            <a:avLst/>
          </a:prstGeom>
          <a:solidFill>
            <a:schemeClr val="bg1"/>
          </a:solidFill>
          <a:ln>
            <a:solidFill>
              <a:schemeClr val="bg1"/>
            </a:solidFill>
          </a:ln>
        </p:spPr>
        <p:txBody>
          <a:bodyPr>
            <a:normAutofit/>
          </a:bodyPr>
          <a:lstStyle>
            <a:lvl1pPr marL="0" indent="0" algn="l" defTabSz="342900" rtl="0" eaLnBrk="1" latinLnBrk="0" hangingPunct="1">
              <a:spcBef>
                <a:spcPct val="20000"/>
              </a:spcBef>
              <a:buFont typeface="Arial"/>
              <a:buNone/>
              <a:defRPr sz="135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lgn="ctr"/>
            <a:r>
              <a:rPr lang="en-GB" sz="1600" b="1" dirty="0">
                <a:latin typeface="Helvetica Neue" panose="02000503000000020004"/>
              </a:rPr>
              <a:t>Learning from home can be difficult for everyone in the family, </a:t>
            </a:r>
            <a:r>
              <a:rPr lang="en-GB" sz="1600" dirty="0">
                <a:latin typeface="Helvetica Neue" panose="02000503000000020004"/>
              </a:rPr>
              <a:t>but we’ve got some top tips to keep you on track for the next few weeks.</a:t>
            </a:r>
          </a:p>
        </p:txBody>
      </p:sp>
      <p:pic>
        <p:nvPicPr>
          <p:cNvPr id="29" name="Picture 28">
            <a:extLst>
              <a:ext uri="{FF2B5EF4-FFF2-40B4-BE49-F238E27FC236}">
                <a16:creationId xmlns:a16="http://schemas.microsoft.com/office/drawing/2014/main" id="{F6796E2D-B636-4ED5-B2A3-A496DDDE1005}"/>
              </a:ext>
            </a:extLst>
          </p:cNvPr>
          <p:cNvPicPr>
            <a:picLocks noChangeAspect="1"/>
          </p:cNvPicPr>
          <p:nvPr/>
        </p:nvPicPr>
        <p:blipFill>
          <a:blip r:embed="rId2"/>
          <a:stretch>
            <a:fillRect/>
          </a:stretch>
        </p:blipFill>
        <p:spPr>
          <a:xfrm>
            <a:off x="2776483" y="4128066"/>
            <a:ext cx="735992" cy="741927"/>
          </a:xfrm>
          <a:prstGeom prst="rect">
            <a:avLst/>
          </a:prstGeom>
          <a:ln>
            <a:solidFill>
              <a:srgbClr val="BA1A1A"/>
            </a:solidFill>
          </a:ln>
        </p:spPr>
      </p:pic>
      <p:pic>
        <p:nvPicPr>
          <p:cNvPr id="28" name="Picture 27">
            <a:extLst>
              <a:ext uri="{FF2B5EF4-FFF2-40B4-BE49-F238E27FC236}">
                <a16:creationId xmlns:a16="http://schemas.microsoft.com/office/drawing/2014/main" id="{EE541B87-9C5A-4CDF-BFFA-74F33972F9B9}"/>
              </a:ext>
            </a:extLst>
          </p:cNvPr>
          <p:cNvPicPr>
            <a:picLocks noChangeAspect="1"/>
          </p:cNvPicPr>
          <p:nvPr/>
        </p:nvPicPr>
        <p:blipFill>
          <a:blip r:embed="rId3"/>
          <a:stretch>
            <a:fillRect/>
          </a:stretch>
        </p:blipFill>
        <p:spPr>
          <a:xfrm>
            <a:off x="731203" y="4148369"/>
            <a:ext cx="801760" cy="741927"/>
          </a:xfrm>
          <a:prstGeom prst="rect">
            <a:avLst/>
          </a:prstGeom>
          <a:ln>
            <a:solidFill>
              <a:srgbClr val="BA1A1A"/>
            </a:solidFill>
          </a:ln>
        </p:spPr>
      </p:pic>
      <p:pic>
        <p:nvPicPr>
          <p:cNvPr id="26" name="Picture 25">
            <a:extLst>
              <a:ext uri="{FF2B5EF4-FFF2-40B4-BE49-F238E27FC236}">
                <a16:creationId xmlns:a16="http://schemas.microsoft.com/office/drawing/2014/main" id="{A23019F5-419F-470E-BEE2-B8879D89DCC0}"/>
              </a:ext>
            </a:extLst>
          </p:cNvPr>
          <p:cNvPicPr>
            <a:picLocks noChangeAspect="1"/>
          </p:cNvPicPr>
          <p:nvPr/>
        </p:nvPicPr>
        <p:blipFill>
          <a:blip r:embed="rId4"/>
          <a:stretch>
            <a:fillRect/>
          </a:stretch>
        </p:blipFill>
        <p:spPr>
          <a:xfrm>
            <a:off x="2838649" y="5354051"/>
            <a:ext cx="611659" cy="838199"/>
          </a:xfrm>
          <a:prstGeom prst="rect">
            <a:avLst/>
          </a:prstGeom>
          <a:ln>
            <a:solidFill>
              <a:srgbClr val="BA1A1A"/>
            </a:solidFill>
          </a:ln>
        </p:spPr>
      </p:pic>
      <p:sp>
        <p:nvSpPr>
          <p:cNvPr id="6" name="Rectangle: Rounded Corners 5">
            <a:extLst>
              <a:ext uri="{FF2B5EF4-FFF2-40B4-BE49-F238E27FC236}">
                <a16:creationId xmlns:a16="http://schemas.microsoft.com/office/drawing/2014/main" id="{28295BF2-3FA5-4544-A57F-2D752463B82B}"/>
              </a:ext>
            </a:extLst>
          </p:cNvPr>
          <p:cNvSpPr/>
          <p:nvPr/>
        </p:nvSpPr>
        <p:spPr>
          <a:xfrm>
            <a:off x="355587" y="1379067"/>
            <a:ext cx="4003053" cy="1350134"/>
          </a:xfrm>
          <a:prstGeom prst="roundRect">
            <a:avLst/>
          </a:prstGeom>
          <a:solidFill>
            <a:srgbClr val="EEECE1"/>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  If you haven’t already, </a:t>
            </a:r>
            <a:r>
              <a:rPr lang="en-GB" sz="1600" b="1" dirty="0">
                <a:solidFill>
                  <a:schemeClr val="tx1"/>
                </a:solidFill>
                <a:latin typeface="Helvetica Neue" panose="02000503000000020004"/>
              </a:rPr>
              <a:t>create a timetable </a:t>
            </a:r>
            <a:r>
              <a:rPr lang="en-GB" sz="1600" dirty="0">
                <a:solidFill>
                  <a:schemeClr val="tx1"/>
                </a:solidFill>
                <a:latin typeface="Helvetica Neue" panose="02000503000000020004"/>
              </a:rPr>
              <a:t>showing everybody when you will be working and when you will take regular breaks – these should be </a:t>
            </a:r>
            <a:r>
              <a:rPr lang="en-GB" sz="1600" b="1" dirty="0">
                <a:solidFill>
                  <a:schemeClr val="tx1"/>
                </a:solidFill>
                <a:latin typeface="Helvetica Neue" panose="02000503000000020004"/>
              </a:rPr>
              <a:t>5 to 15 minutes every hour</a:t>
            </a:r>
            <a:r>
              <a:rPr lang="en-GB" sz="1600" dirty="0">
                <a:solidFill>
                  <a:schemeClr val="tx1"/>
                </a:solidFill>
                <a:latin typeface="Helvetica Neue" panose="02000503000000020004"/>
              </a:rPr>
              <a:t>.</a:t>
            </a:r>
            <a:endParaRPr lang="en-GB" sz="1600" b="1" dirty="0">
              <a:solidFill>
                <a:schemeClr val="tx1"/>
              </a:solidFill>
              <a:latin typeface="Helvetica Neue" panose="02000503000000020004"/>
            </a:endParaRPr>
          </a:p>
        </p:txBody>
      </p:sp>
      <p:sp>
        <p:nvSpPr>
          <p:cNvPr id="8" name="Oval 7">
            <a:extLst>
              <a:ext uri="{FF2B5EF4-FFF2-40B4-BE49-F238E27FC236}">
                <a16:creationId xmlns:a16="http://schemas.microsoft.com/office/drawing/2014/main" id="{BE682A91-C3AB-4D2E-B641-BF40A72289E1}"/>
              </a:ext>
            </a:extLst>
          </p:cNvPr>
          <p:cNvSpPr/>
          <p:nvPr/>
        </p:nvSpPr>
        <p:spPr>
          <a:xfrm>
            <a:off x="246055" y="1224374"/>
            <a:ext cx="457200" cy="457200"/>
          </a:xfrm>
          <a:prstGeom prst="ellipse">
            <a:avLst/>
          </a:prstGeom>
          <a:solidFill>
            <a:schemeClr val="bg1">
              <a:lumMod val="6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dirty="0">
                <a:solidFill>
                  <a:schemeClr val="bg1"/>
                </a:solidFill>
              </a:rPr>
              <a:t>1</a:t>
            </a:r>
          </a:p>
        </p:txBody>
      </p:sp>
      <p:sp>
        <p:nvSpPr>
          <p:cNvPr id="14" name="Rectangle: Rounded Corners 13">
            <a:extLst>
              <a:ext uri="{FF2B5EF4-FFF2-40B4-BE49-F238E27FC236}">
                <a16:creationId xmlns:a16="http://schemas.microsoft.com/office/drawing/2014/main" id="{25C1FDBA-66B7-4BD5-B3BD-C086E115FC47}"/>
              </a:ext>
            </a:extLst>
          </p:cNvPr>
          <p:cNvSpPr/>
          <p:nvPr/>
        </p:nvSpPr>
        <p:spPr>
          <a:xfrm>
            <a:off x="4254499" y="3323894"/>
            <a:ext cx="4537809" cy="1656688"/>
          </a:xfrm>
          <a:prstGeom prst="roundRect">
            <a:avLst/>
          </a:prstGeom>
          <a:solidFill>
            <a:srgbClr val="EEECE1"/>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English and maths are important, but </a:t>
            </a:r>
            <a:r>
              <a:rPr lang="en-GB" sz="1600" b="1" dirty="0">
                <a:solidFill>
                  <a:schemeClr val="tx1"/>
                </a:solidFill>
                <a:latin typeface="Helvetica Neue" panose="02000503000000020004"/>
              </a:rPr>
              <a:t>don’t forget about the other subjects </a:t>
            </a:r>
            <a:r>
              <a:rPr lang="en-GB" sz="1600" dirty="0">
                <a:solidFill>
                  <a:schemeClr val="tx1"/>
                </a:solidFill>
                <a:latin typeface="Helvetica Neue" panose="02000503000000020004"/>
              </a:rPr>
              <a:t>too! Can you include these subjects in your timetable? There are some ideas for how you can keep learning these subjects on pages 9-11.</a:t>
            </a:r>
          </a:p>
        </p:txBody>
      </p:sp>
      <p:sp>
        <p:nvSpPr>
          <p:cNvPr id="15" name="Oval 14">
            <a:extLst>
              <a:ext uri="{FF2B5EF4-FFF2-40B4-BE49-F238E27FC236}">
                <a16:creationId xmlns:a16="http://schemas.microsoft.com/office/drawing/2014/main" id="{EF7DCD20-7DF6-4D98-8193-9834145AE9E1}"/>
              </a:ext>
            </a:extLst>
          </p:cNvPr>
          <p:cNvSpPr/>
          <p:nvPr/>
        </p:nvSpPr>
        <p:spPr>
          <a:xfrm>
            <a:off x="4123488" y="3200400"/>
            <a:ext cx="457200" cy="457200"/>
          </a:xfrm>
          <a:prstGeom prst="ellipse">
            <a:avLst/>
          </a:prstGeom>
          <a:solidFill>
            <a:schemeClr val="bg1">
              <a:lumMod val="6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200" dirty="0">
                <a:solidFill>
                  <a:schemeClr val="bg1"/>
                </a:solidFill>
              </a:rPr>
              <a:t>2</a:t>
            </a:r>
          </a:p>
        </p:txBody>
      </p:sp>
      <p:sp>
        <p:nvSpPr>
          <p:cNvPr id="18" name="Rectangle: Rounded Corners 17">
            <a:extLst>
              <a:ext uri="{FF2B5EF4-FFF2-40B4-BE49-F238E27FC236}">
                <a16:creationId xmlns:a16="http://schemas.microsoft.com/office/drawing/2014/main" id="{8EAF4DCE-CE99-465B-878A-B8C3E5529D22}"/>
              </a:ext>
            </a:extLst>
          </p:cNvPr>
          <p:cNvSpPr/>
          <p:nvPr/>
        </p:nvSpPr>
        <p:spPr>
          <a:xfrm>
            <a:off x="2439629" y="3636550"/>
            <a:ext cx="1409700" cy="391044"/>
          </a:xfrm>
          <a:prstGeom prst="roundRect">
            <a:avLst/>
          </a:prstGeom>
          <a:solidFill>
            <a:srgbClr val="F8D0D0"/>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History</a:t>
            </a:r>
          </a:p>
        </p:txBody>
      </p:sp>
      <p:sp>
        <p:nvSpPr>
          <p:cNvPr id="19" name="Rectangle: Rounded Corners 18">
            <a:extLst>
              <a:ext uri="{FF2B5EF4-FFF2-40B4-BE49-F238E27FC236}">
                <a16:creationId xmlns:a16="http://schemas.microsoft.com/office/drawing/2014/main" id="{2ECD5491-642C-420C-A1DA-7FE399E0FF3F}"/>
              </a:ext>
            </a:extLst>
          </p:cNvPr>
          <p:cNvSpPr/>
          <p:nvPr/>
        </p:nvSpPr>
        <p:spPr>
          <a:xfrm>
            <a:off x="427233" y="4894984"/>
            <a:ext cx="1409700" cy="391044"/>
          </a:xfrm>
          <a:prstGeom prst="roundRect">
            <a:avLst/>
          </a:prstGeom>
          <a:solidFill>
            <a:srgbClr val="F8D0D0"/>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Science</a:t>
            </a:r>
          </a:p>
        </p:txBody>
      </p:sp>
      <p:sp>
        <p:nvSpPr>
          <p:cNvPr id="20" name="Rectangle: Rounded Corners 19">
            <a:extLst>
              <a:ext uri="{FF2B5EF4-FFF2-40B4-BE49-F238E27FC236}">
                <a16:creationId xmlns:a16="http://schemas.microsoft.com/office/drawing/2014/main" id="{BF579764-0B5F-484E-BFE3-5D9BEF4A306E}"/>
              </a:ext>
            </a:extLst>
          </p:cNvPr>
          <p:cNvSpPr/>
          <p:nvPr/>
        </p:nvSpPr>
        <p:spPr>
          <a:xfrm>
            <a:off x="5772160" y="6021779"/>
            <a:ext cx="1352526" cy="518017"/>
          </a:xfrm>
          <a:prstGeom prst="roundRect">
            <a:avLst/>
          </a:prstGeom>
          <a:solidFill>
            <a:schemeClr val="bg1">
              <a:lumMod val="9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Physical Education</a:t>
            </a:r>
          </a:p>
        </p:txBody>
      </p:sp>
      <p:sp>
        <p:nvSpPr>
          <p:cNvPr id="21" name="Rectangle: Rounded Corners 20">
            <a:extLst>
              <a:ext uri="{FF2B5EF4-FFF2-40B4-BE49-F238E27FC236}">
                <a16:creationId xmlns:a16="http://schemas.microsoft.com/office/drawing/2014/main" id="{25EE5CB6-3725-47C6-9E3E-54283D82DAFF}"/>
              </a:ext>
            </a:extLst>
          </p:cNvPr>
          <p:cNvSpPr/>
          <p:nvPr/>
        </p:nvSpPr>
        <p:spPr>
          <a:xfrm>
            <a:off x="427233" y="6148752"/>
            <a:ext cx="1409700" cy="391044"/>
          </a:xfrm>
          <a:prstGeom prst="roundRect">
            <a:avLst/>
          </a:prstGeom>
          <a:solidFill>
            <a:schemeClr val="bg1">
              <a:lumMod val="9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Music</a:t>
            </a:r>
          </a:p>
        </p:txBody>
      </p:sp>
      <p:sp>
        <p:nvSpPr>
          <p:cNvPr id="22" name="Rectangle: Rounded Corners 21">
            <a:extLst>
              <a:ext uri="{FF2B5EF4-FFF2-40B4-BE49-F238E27FC236}">
                <a16:creationId xmlns:a16="http://schemas.microsoft.com/office/drawing/2014/main" id="{2B5B6F76-FE35-4481-9B73-94E2A3B6C34D}"/>
              </a:ext>
            </a:extLst>
          </p:cNvPr>
          <p:cNvSpPr/>
          <p:nvPr/>
        </p:nvSpPr>
        <p:spPr>
          <a:xfrm>
            <a:off x="2439629" y="6148752"/>
            <a:ext cx="1409700" cy="391044"/>
          </a:xfrm>
          <a:prstGeom prst="roundRect">
            <a:avLst/>
          </a:prstGeom>
          <a:solidFill>
            <a:srgbClr val="F8D0D0"/>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Art</a:t>
            </a:r>
          </a:p>
        </p:txBody>
      </p:sp>
      <p:sp>
        <p:nvSpPr>
          <p:cNvPr id="23" name="Rectangle: Rounded Corners 22">
            <a:extLst>
              <a:ext uri="{FF2B5EF4-FFF2-40B4-BE49-F238E27FC236}">
                <a16:creationId xmlns:a16="http://schemas.microsoft.com/office/drawing/2014/main" id="{9AE6A24C-3B8F-4976-B689-E15008565338}"/>
              </a:ext>
            </a:extLst>
          </p:cNvPr>
          <p:cNvSpPr/>
          <p:nvPr/>
        </p:nvSpPr>
        <p:spPr>
          <a:xfrm>
            <a:off x="2439629" y="4894984"/>
            <a:ext cx="1409700" cy="391044"/>
          </a:xfrm>
          <a:prstGeom prst="roundRect">
            <a:avLst/>
          </a:prstGeom>
          <a:solidFill>
            <a:schemeClr val="bg1">
              <a:lumMod val="9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PSHE</a:t>
            </a:r>
          </a:p>
        </p:txBody>
      </p:sp>
      <p:sp>
        <p:nvSpPr>
          <p:cNvPr id="24" name="Rectangle: Rounded Corners 23">
            <a:extLst>
              <a:ext uri="{FF2B5EF4-FFF2-40B4-BE49-F238E27FC236}">
                <a16:creationId xmlns:a16="http://schemas.microsoft.com/office/drawing/2014/main" id="{0224067A-9B17-4004-A80F-478635D6FBBB}"/>
              </a:ext>
            </a:extLst>
          </p:cNvPr>
          <p:cNvSpPr/>
          <p:nvPr/>
        </p:nvSpPr>
        <p:spPr>
          <a:xfrm>
            <a:off x="4257394" y="5131188"/>
            <a:ext cx="1352526" cy="544202"/>
          </a:xfrm>
          <a:prstGeom prst="roundRect">
            <a:avLst/>
          </a:prstGeom>
          <a:solidFill>
            <a:srgbClr val="F8D0D0"/>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Religious Education</a:t>
            </a:r>
          </a:p>
        </p:txBody>
      </p:sp>
      <p:pic>
        <p:nvPicPr>
          <p:cNvPr id="25" name="Picture 24">
            <a:extLst>
              <a:ext uri="{FF2B5EF4-FFF2-40B4-BE49-F238E27FC236}">
                <a16:creationId xmlns:a16="http://schemas.microsoft.com/office/drawing/2014/main" id="{9E19BD28-BCBB-4693-9D00-9913397E4B18}"/>
              </a:ext>
            </a:extLst>
          </p:cNvPr>
          <p:cNvPicPr>
            <a:picLocks noChangeAspect="1"/>
          </p:cNvPicPr>
          <p:nvPr/>
        </p:nvPicPr>
        <p:blipFill>
          <a:blip r:embed="rId5"/>
          <a:stretch>
            <a:fillRect/>
          </a:stretch>
        </p:blipFill>
        <p:spPr>
          <a:xfrm>
            <a:off x="2636186" y="2849976"/>
            <a:ext cx="892566" cy="776374"/>
          </a:xfrm>
          <a:prstGeom prst="rect">
            <a:avLst/>
          </a:prstGeom>
          <a:ln>
            <a:solidFill>
              <a:srgbClr val="BA1A1A"/>
            </a:solidFill>
          </a:ln>
        </p:spPr>
      </p:pic>
      <p:pic>
        <p:nvPicPr>
          <p:cNvPr id="27" name="Picture 26">
            <a:extLst>
              <a:ext uri="{FF2B5EF4-FFF2-40B4-BE49-F238E27FC236}">
                <a16:creationId xmlns:a16="http://schemas.microsoft.com/office/drawing/2014/main" id="{68AA1023-8829-443C-B3A3-4CF91A3C67F9}"/>
              </a:ext>
            </a:extLst>
          </p:cNvPr>
          <p:cNvPicPr>
            <a:picLocks noChangeAspect="1"/>
          </p:cNvPicPr>
          <p:nvPr/>
        </p:nvPicPr>
        <p:blipFill>
          <a:blip r:embed="rId6"/>
          <a:stretch>
            <a:fillRect/>
          </a:stretch>
        </p:blipFill>
        <p:spPr>
          <a:xfrm>
            <a:off x="685800" y="2849976"/>
            <a:ext cx="892566" cy="786574"/>
          </a:xfrm>
          <a:prstGeom prst="rect">
            <a:avLst/>
          </a:prstGeom>
          <a:ln>
            <a:solidFill>
              <a:srgbClr val="BA1A1A"/>
            </a:solidFill>
          </a:ln>
        </p:spPr>
      </p:pic>
      <p:sp>
        <p:nvSpPr>
          <p:cNvPr id="17" name="Rectangle: Rounded Corners 16">
            <a:extLst>
              <a:ext uri="{FF2B5EF4-FFF2-40B4-BE49-F238E27FC236}">
                <a16:creationId xmlns:a16="http://schemas.microsoft.com/office/drawing/2014/main" id="{549F6925-9A5C-45E3-9474-3606FF4A2B1B}"/>
              </a:ext>
            </a:extLst>
          </p:cNvPr>
          <p:cNvSpPr/>
          <p:nvPr/>
        </p:nvSpPr>
        <p:spPr>
          <a:xfrm>
            <a:off x="427233" y="3636550"/>
            <a:ext cx="1409700" cy="391044"/>
          </a:xfrm>
          <a:prstGeom prst="roundRect">
            <a:avLst/>
          </a:prstGeom>
          <a:solidFill>
            <a:schemeClr val="bg1">
              <a:lumMod val="9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Geography</a:t>
            </a:r>
          </a:p>
        </p:txBody>
      </p:sp>
      <p:pic>
        <p:nvPicPr>
          <p:cNvPr id="30" name="Picture 29">
            <a:extLst>
              <a:ext uri="{FF2B5EF4-FFF2-40B4-BE49-F238E27FC236}">
                <a16:creationId xmlns:a16="http://schemas.microsoft.com/office/drawing/2014/main" id="{39967EE8-CA25-4501-AA05-51AD0A1E61B6}"/>
              </a:ext>
            </a:extLst>
          </p:cNvPr>
          <p:cNvPicPr>
            <a:picLocks noChangeAspect="1"/>
          </p:cNvPicPr>
          <p:nvPr/>
        </p:nvPicPr>
        <p:blipFill>
          <a:blip r:embed="rId7"/>
          <a:stretch>
            <a:fillRect/>
          </a:stretch>
        </p:blipFill>
        <p:spPr>
          <a:xfrm>
            <a:off x="845313" y="5354051"/>
            <a:ext cx="573539" cy="725703"/>
          </a:xfrm>
          <a:prstGeom prst="rect">
            <a:avLst/>
          </a:prstGeom>
          <a:ln>
            <a:solidFill>
              <a:srgbClr val="BA1A1A"/>
            </a:solidFill>
          </a:ln>
        </p:spPr>
      </p:pic>
      <p:pic>
        <p:nvPicPr>
          <p:cNvPr id="31" name="Picture 30">
            <a:extLst>
              <a:ext uri="{FF2B5EF4-FFF2-40B4-BE49-F238E27FC236}">
                <a16:creationId xmlns:a16="http://schemas.microsoft.com/office/drawing/2014/main" id="{A769170D-BEFE-4B7C-A3BC-718BEC43F832}"/>
              </a:ext>
            </a:extLst>
          </p:cNvPr>
          <p:cNvPicPr>
            <a:picLocks noChangeAspect="1"/>
          </p:cNvPicPr>
          <p:nvPr/>
        </p:nvPicPr>
        <p:blipFill>
          <a:blip r:embed="rId8"/>
          <a:stretch>
            <a:fillRect/>
          </a:stretch>
        </p:blipFill>
        <p:spPr>
          <a:xfrm>
            <a:off x="4528858" y="5841185"/>
            <a:ext cx="823589" cy="789556"/>
          </a:xfrm>
          <a:prstGeom prst="rect">
            <a:avLst/>
          </a:prstGeom>
          <a:ln>
            <a:solidFill>
              <a:srgbClr val="BA1A1A"/>
            </a:solidFill>
          </a:ln>
        </p:spPr>
      </p:pic>
      <p:pic>
        <p:nvPicPr>
          <p:cNvPr id="32" name="Picture 31">
            <a:extLst>
              <a:ext uri="{FF2B5EF4-FFF2-40B4-BE49-F238E27FC236}">
                <a16:creationId xmlns:a16="http://schemas.microsoft.com/office/drawing/2014/main" id="{7B29DD3E-7EF6-4396-82AE-401035448659}"/>
              </a:ext>
            </a:extLst>
          </p:cNvPr>
          <p:cNvPicPr>
            <a:picLocks noChangeAspect="1"/>
          </p:cNvPicPr>
          <p:nvPr/>
        </p:nvPicPr>
        <p:blipFill>
          <a:blip r:embed="rId9"/>
          <a:stretch>
            <a:fillRect/>
          </a:stretch>
        </p:blipFill>
        <p:spPr>
          <a:xfrm>
            <a:off x="6002140" y="5161679"/>
            <a:ext cx="892566" cy="759887"/>
          </a:xfrm>
          <a:prstGeom prst="rect">
            <a:avLst/>
          </a:prstGeom>
          <a:ln>
            <a:solidFill>
              <a:srgbClr val="BA1A1A"/>
            </a:solidFill>
          </a:ln>
        </p:spPr>
      </p:pic>
      <p:graphicFrame>
        <p:nvGraphicFramePr>
          <p:cNvPr id="33" name="Table 33">
            <a:extLst>
              <a:ext uri="{FF2B5EF4-FFF2-40B4-BE49-F238E27FC236}">
                <a16:creationId xmlns:a16="http://schemas.microsoft.com/office/drawing/2014/main" id="{F28BB5B7-2FA4-421B-8834-B3F6161A90B8}"/>
              </a:ext>
            </a:extLst>
          </p:cNvPr>
          <p:cNvGraphicFramePr>
            <a:graphicFrameLocks noGrp="1"/>
          </p:cNvGraphicFramePr>
          <p:nvPr>
            <p:extLst>
              <p:ext uri="{D42A27DB-BD31-4B8C-83A1-F6EECF244321}">
                <p14:modId xmlns:p14="http://schemas.microsoft.com/office/powerpoint/2010/main" val="795366753"/>
              </p:ext>
            </p:extLst>
          </p:nvPr>
        </p:nvGraphicFramePr>
        <p:xfrm>
          <a:off x="4435537" y="1344818"/>
          <a:ext cx="4462408" cy="1653456"/>
        </p:xfrm>
        <a:graphic>
          <a:graphicData uri="http://schemas.openxmlformats.org/drawingml/2006/table">
            <a:tbl>
              <a:tblPr firstRow="1" bandRow="1">
                <a:tableStyleId>{073A0DAA-6AF3-43AB-8588-CEC1D06C72B9}</a:tableStyleId>
              </a:tblPr>
              <a:tblGrid>
                <a:gridCol w="1120225">
                  <a:extLst>
                    <a:ext uri="{9D8B030D-6E8A-4147-A177-3AD203B41FA5}">
                      <a16:colId xmlns:a16="http://schemas.microsoft.com/office/drawing/2014/main" val="1200380730"/>
                    </a:ext>
                  </a:extLst>
                </a:gridCol>
                <a:gridCol w="845604">
                  <a:extLst>
                    <a:ext uri="{9D8B030D-6E8A-4147-A177-3AD203B41FA5}">
                      <a16:colId xmlns:a16="http://schemas.microsoft.com/office/drawing/2014/main" val="3314770745"/>
                    </a:ext>
                  </a:extLst>
                </a:gridCol>
                <a:gridCol w="265375">
                  <a:extLst>
                    <a:ext uri="{9D8B030D-6E8A-4147-A177-3AD203B41FA5}">
                      <a16:colId xmlns:a16="http://schemas.microsoft.com/office/drawing/2014/main" val="2069925260"/>
                    </a:ext>
                  </a:extLst>
                </a:gridCol>
                <a:gridCol w="850227">
                  <a:extLst>
                    <a:ext uri="{9D8B030D-6E8A-4147-A177-3AD203B41FA5}">
                      <a16:colId xmlns:a16="http://schemas.microsoft.com/office/drawing/2014/main" val="714908772"/>
                    </a:ext>
                  </a:extLst>
                </a:gridCol>
                <a:gridCol w="265375">
                  <a:extLst>
                    <a:ext uri="{9D8B030D-6E8A-4147-A177-3AD203B41FA5}">
                      <a16:colId xmlns:a16="http://schemas.microsoft.com/office/drawing/2014/main" val="3652768403"/>
                    </a:ext>
                  </a:extLst>
                </a:gridCol>
                <a:gridCol w="850227">
                  <a:extLst>
                    <a:ext uri="{9D8B030D-6E8A-4147-A177-3AD203B41FA5}">
                      <a16:colId xmlns:a16="http://schemas.microsoft.com/office/drawing/2014/main" val="2172126391"/>
                    </a:ext>
                  </a:extLst>
                </a:gridCol>
                <a:gridCol w="265375">
                  <a:extLst>
                    <a:ext uri="{9D8B030D-6E8A-4147-A177-3AD203B41FA5}">
                      <a16:colId xmlns:a16="http://schemas.microsoft.com/office/drawing/2014/main" val="1179026619"/>
                    </a:ext>
                  </a:extLst>
                </a:gridCol>
              </a:tblGrid>
              <a:tr h="643388">
                <a:tc>
                  <a:txBody>
                    <a:bodyPr/>
                    <a:lstStyle/>
                    <a:p>
                      <a:pPr algn="ctr"/>
                      <a:r>
                        <a:rPr lang="en-GB" b="1" dirty="0">
                          <a:solidFill>
                            <a:schemeClr val="tx1"/>
                          </a:solidFill>
                          <a:latin typeface="Helvetica Neue" panose="02000503000000020004"/>
                        </a:rPr>
                        <a:t>Day</a:t>
                      </a:r>
                    </a:p>
                  </a:txBody>
                  <a:tcPr anchor="ctr">
                    <a:solidFill>
                      <a:schemeClr val="bg1">
                        <a:lumMod val="95000"/>
                      </a:schemeClr>
                    </a:solidFill>
                  </a:tcPr>
                </a:tc>
                <a:tc>
                  <a:txBody>
                    <a:bodyPr/>
                    <a:lstStyle/>
                    <a:p>
                      <a:pPr algn="ctr"/>
                      <a:r>
                        <a:rPr lang="en-GB" sz="1200" b="1" dirty="0">
                          <a:solidFill>
                            <a:schemeClr val="tx1"/>
                          </a:solidFill>
                          <a:latin typeface="Helvetica Neue" panose="02000503000000020004"/>
                        </a:rPr>
                        <a:t>9-9:50 am:</a:t>
                      </a:r>
                    </a:p>
                  </a:txBody>
                  <a:tcPr anchor="ctr">
                    <a:solidFill>
                      <a:schemeClr val="bg1">
                        <a:lumMod val="95000"/>
                      </a:schemeClr>
                    </a:solidFill>
                  </a:tcPr>
                </a:tc>
                <a:tc>
                  <a:txBody>
                    <a:bodyPr/>
                    <a:lstStyle/>
                    <a:p>
                      <a:pPr algn="ctr"/>
                      <a:endParaRPr lang="en-GB" sz="1200" b="1" dirty="0">
                        <a:solidFill>
                          <a:schemeClr val="tx1"/>
                        </a:solidFill>
                        <a:latin typeface="Helvetica Neue" panose="02000503000000020004"/>
                      </a:endParaRPr>
                    </a:p>
                  </a:txBody>
                  <a:tcPr anchor="ctr">
                    <a:solidFill>
                      <a:srgbClr val="F8D0D0"/>
                    </a:solidFill>
                  </a:tcPr>
                </a:tc>
                <a:tc>
                  <a:txBody>
                    <a:bodyPr/>
                    <a:lstStyle/>
                    <a:p>
                      <a:pPr algn="ctr"/>
                      <a:r>
                        <a:rPr lang="en-GB" sz="1200" b="1" dirty="0">
                          <a:solidFill>
                            <a:schemeClr val="tx1"/>
                          </a:solidFill>
                          <a:latin typeface="Helvetica Neue" panose="02000503000000020004"/>
                        </a:rPr>
                        <a:t>10-10:50 am:</a:t>
                      </a:r>
                    </a:p>
                  </a:txBody>
                  <a:tcPr anchor="ctr">
                    <a:solidFill>
                      <a:schemeClr val="bg1">
                        <a:lumMod val="95000"/>
                      </a:schemeClr>
                    </a:solidFill>
                  </a:tcPr>
                </a:tc>
                <a:tc>
                  <a:txBody>
                    <a:bodyPr/>
                    <a:lstStyle/>
                    <a:p>
                      <a:pPr algn="ctr"/>
                      <a:endParaRPr lang="en-GB" sz="1200" b="1" dirty="0">
                        <a:solidFill>
                          <a:schemeClr val="tx1"/>
                        </a:solidFill>
                        <a:latin typeface="Helvetica Neue" panose="02000503000000020004"/>
                      </a:endParaRPr>
                    </a:p>
                  </a:txBody>
                  <a:tcPr anchor="ctr">
                    <a:solidFill>
                      <a:srgbClr val="F8D0D0"/>
                    </a:solidFill>
                  </a:tcPr>
                </a:tc>
                <a:tc>
                  <a:txBody>
                    <a:bodyPr/>
                    <a:lstStyle/>
                    <a:p>
                      <a:pPr algn="ctr"/>
                      <a:r>
                        <a:rPr lang="en-GB" sz="1200" b="1" dirty="0">
                          <a:solidFill>
                            <a:schemeClr val="tx1"/>
                          </a:solidFill>
                          <a:latin typeface="Helvetica Neue" panose="02000503000000020004"/>
                        </a:rPr>
                        <a:t>11-11:50 am</a:t>
                      </a:r>
                    </a:p>
                  </a:txBody>
                  <a:tcPr anchor="ctr">
                    <a:solidFill>
                      <a:schemeClr val="bg1">
                        <a:lumMod val="95000"/>
                      </a:schemeClr>
                    </a:solidFill>
                  </a:tcPr>
                </a:tc>
                <a:tc>
                  <a:txBody>
                    <a:bodyPr/>
                    <a:lstStyle/>
                    <a:p>
                      <a:pPr algn="ctr"/>
                      <a:endParaRPr lang="en-GB" b="1" dirty="0">
                        <a:solidFill>
                          <a:schemeClr val="tx1"/>
                        </a:solidFill>
                        <a:latin typeface="Helvetica Neue" panose="02000503000000020004"/>
                      </a:endParaRPr>
                    </a:p>
                  </a:txBody>
                  <a:tcPr anchor="ctr">
                    <a:solidFill>
                      <a:srgbClr val="F8D0D0"/>
                    </a:solidFill>
                  </a:tcPr>
                </a:tc>
                <a:extLst>
                  <a:ext uri="{0D108BD9-81ED-4DB2-BD59-A6C34878D82A}">
                    <a16:rowId xmlns:a16="http://schemas.microsoft.com/office/drawing/2014/main" val="3805146686"/>
                  </a:ext>
                </a:extLst>
              </a:tr>
              <a:tr h="505034">
                <a:tc>
                  <a:txBody>
                    <a:bodyPr/>
                    <a:lstStyle/>
                    <a:p>
                      <a:pPr algn="l"/>
                      <a:r>
                        <a:rPr lang="en-GB" b="1" dirty="0">
                          <a:solidFill>
                            <a:schemeClr val="tx1"/>
                          </a:solidFill>
                          <a:latin typeface="Helvetica Neue" panose="02000503000000020004"/>
                        </a:rPr>
                        <a:t>Monday</a:t>
                      </a:r>
                    </a:p>
                  </a:txBody>
                  <a:tcPr anchor="ctr">
                    <a:solidFill>
                      <a:srgbClr val="F8D0D0"/>
                    </a:solidFill>
                  </a:tcPr>
                </a:tc>
                <a:tc>
                  <a:txBody>
                    <a:bodyPr/>
                    <a:lstStyle/>
                    <a:p>
                      <a:pPr algn="l"/>
                      <a:r>
                        <a:rPr lang="en-GB" sz="1600" b="0" dirty="0">
                          <a:solidFill>
                            <a:schemeClr val="tx1"/>
                          </a:solidFill>
                          <a:latin typeface="Helvetica Neue" panose="02000503000000020004"/>
                        </a:rPr>
                        <a:t>PE</a:t>
                      </a:r>
                    </a:p>
                  </a:txBody>
                  <a:tcPr anchor="ctr"/>
                </a:tc>
                <a:tc>
                  <a:txBody>
                    <a:bodyPr/>
                    <a:lstStyle/>
                    <a:p>
                      <a:pPr algn="l"/>
                      <a:endParaRPr lang="en-GB" sz="1600" b="0" dirty="0">
                        <a:solidFill>
                          <a:schemeClr val="tx1"/>
                        </a:solidFill>
                        <a:latin typeface="Helvetica Neue" panose="02000503000000020004"/>
                      </a:endParaRPr>
                    </a:p>
                  </a:txBody>
                  <a:tcPr anchor="ctr">
                    <a:solidFill>
                      <a:srgbClr val="F8D0D0"/>
                    </a:solidFill>
                  </a:tcPr>
                </a:tc>
                <a:tc>
                  <a:txBody>
                    <a:bodyPr/>
                    <a:lstStyle/>
                    <a:p>
                      <a:pPr algn="l"/>
                      <a:r>
                        <a:rPr lang="en-GB" sz="1600" b="0" dirty="0">
                          <a:solidFill>
                            <a:schemeClr val="tx1"/>
                          </a:solidFill>
                          <a:latin typeface="Helvetica Neue" panose="02000503000000020004"/>
                        </a:rPr>
                        <a:t>Maths</a:t>
                      </a:r>
                    </a:p>
                  </a:txBody>
                  <a:tcPr anchor="ctr"/>
                </a:tc>
                <a:tc>
                  <a:txBody>
                    <a:bodyPr/>
                    <a:lstStyle/>
                    <a:p>
                      <a:pPr algn="l"/>
                      <a:endParaRPr lang="en-GB" sz="1600" b="0" dirty="0">
                        <a:solidFill>
                          <a:schemeClr val="tx1"/>
                        </a:solidFill>
                        <a:latin typeface="Helvetica Neue" panose="02000503000000020004"/>
                      </a:endParaRPr>
                    </a:p>
                  </a:txBody>
                  <a:tcPr anchor="ctr">
                    <a:solidFill>
                      <a:srgbClr val="F8D0D0"/>
                    </a:solidFill>
                  </a:tcPr>
                </a:tc>
                <a:tc>
                  <a:txBody>
                    <a:bodyPr/>
                    <a:lstStyle/>
                    <a:p>
                      <a:pPr algn="l"/>
                      <a:r>
                        <a:rPr lang="en-GB" sz="1600" b="0" dirty="0">
                          <a:solidFill>
                            <a:schemeClr val="tx1"/>
                          </a:solidFill>
                          <a:latin typeface="Helvetica Neue" panose="02000503000000020004"/>
                        </a:rPr>
                        <a:t>English</a:t>
                      </a:r>
                    </a:p>
                  </a:txBody>
                  <a:tcPr anchor="ctr">
                    <a:solidFill>
                      <a:schemeClr val="bg1">
                        <a:lumMod val="85000"/>
                      </a:schemeClr>
                    </a:solidFill>
                  </a:tcPr>
                </a:tc>
                <a:tc>
                  <a:txBody>
                    <a:bodyPr/>
                    <a:lstStyle/>
                    <a:p>
                      <a:pPr algn="l"/>
                      <a:endParaRPr lang="en-GB" b="1" dirty="0">
                        <a:solidFill>
                          <a:schemeClr val="tx1"/>
                        </a:solidFill>
                        <a:latin typeface="Helvetica Neue" panose="02000503000000020004"/>
                      </a:endParaRPr>
                    </a:p>
                  </a:txBody>
                  <a:tcPr anchor="ctr">
                    <a:solidFill>
                      <a:srgbClr val="F8D0D0"/>
                    </a:solidFill>
                  </a:tcPr>
                </a:tc>
                <a:extLst>
                  <a:ext uri="{0D108BD9-81ED-4DB2-BD59-A6C34878D82A}">
                    <a16:rowId xmlns:a16="http://schemas.microsoft.com/office/drawing/2014/main" val="383345650"/>
                  </a:ext>
                </a:extLst>
              </a:tr>
              <a:tr h="505034">
                <a:tc>
                  <a:txBody>
                    <a:bodyPr/>
                    <a:lstStyle/>
                    <a:p>
                      <a:pPr algn="l"/>
                      <a:r>
                        <a:rPr lang="en-GB" b="1" dirty="0">
                          <a:solidFill>
                            <a:schemeClr val="tx1"/>
                          </a:solidFill>
                          <a:latin typeface="Helvetica Neue" panose="02000503000000020004"/>
                        </a:rPr>
                        <a:t>Tuesday</a:t>
                      </a:r>
                    </a:p>
                  </a:txBody>
                  <a:tcPr anchor="ctr">
                    <a:solidFill>
                      <a:srgbClr val="F8D0D0"/>
                    </a:solidFill>
                  </a:tcPr>
                </a:tc>
                <a:tc>
                  <a:txBody>
                    <a:bodyPr/>
                    <a:lstStyle/>
                    <a:p>
                      <a:pPr algn="l"/>
                      <a:r>
                        <a:rPr lang="en-GB" sz="1600" b="0" dirty="0">
                          <a:solidFill>
                            <a:schemeClr val="tx1"/>
                          </a:solidFill>
                          <a:latin typeface="Helvetica Neue" panose="02000503000000020004"/>
                        </a:rPr>
                        <a:t>History</a:t>
                      </a:r>
                    </a:p>
                  </a:txBody>
                  <a:tcPr anchor="ctr">
                    <a:solidFill>
                      <a:schemeClr val="bg1">
                        <a:lumMod val="85000"/>
                      </a:schemeClr>
                    </a:solidFill>
                  </a:tcPr>
                </a:tc>
                <a:tc>
                  <a:txBody>
                    <a:bodyPr/>
                    <a:lstStyle/>
                    <a:p>
                      <a:pPr algn="l"/>
                      <a:endParaRPr lang="en-GB" sz="1600" b="0" dirty="0">
                        <a:solidFill>
                          <a:schemeClr val="tx1"/>
                        </a:solidFill>
                        <a:latin typeface="Helvetica Neue" panose="02000503000000020004"/>
                      </a:endParaRPr>
                    </a:p>
                  </a:txBody>
                  <a:tcPr anchor="ctr">
                    <a:solidFill>
                      <a:srgbClr val="F8D0D0"/>
                    </a:solidFill>
                  </a:tcPr>
                </a:tc>
                <a:tc>
                  <a:txBody>
                    <a:bodyPr/>
                    <a:lstStyle/>
                    <a:p>
                      <a:pPr algn="l"/>
                      <a:r>
                        <a:rPr lang="en-GB" sz="1600" b="0" dirty="0">
                          <a:solidFill>
                            <a:schemeClr val="tx1"/>
                          </a:solidFill>
                          <a:latin typeface="Helvetica Neue" panose="02000503000000020004"/>
                        </a:rPr>
                        <a:t>Art</a:t>
                      </a:r>
                    </a:p>
                  </a:txBody>
                  <a:tcPr anchor="ctr">
                    <a:solidFill>
                      <a:schemeClr val="bg1">
                        <a:lumMod val="85000"/>
                      </a:schemeClr>
                    </a:solidFill>
                  </a:tcPr>
                </a:tc>
                <a:tc>
                  <a:txBody>
                    <a:bodyPr/>
                    <a:lstStyle/>
                    <a:p>
                      <a:pPr algn="l"/>
                      <a:endParaRPr lang="en-GB" sz="1600" b="0" dirty="0">
                        <a:solidFill>
                          <a:schemeClr val="tx1"/>
                        </a:solidFill>
                        <a:latin typeface="Helvetica Neue" panose="02000503000000020004"/>
                      </a:endParaRPr>
                    </a:p>
                  </a:txBody>
                  <a:tcPr anchor="ctr">
                    <a:solidFill>
                      <a:srgbClr val="F8D0D0"/>
                    </a:solidFill>
                  </a:tcPr>
                </a:tc>
                <a:tc>
                  <a:txBody>
                    <a:bodyPr/>
                    <a:lstStyle/>
                    <a:p>
                      <a:pPr algn="l"/>
                      <a:r>
                        <a:rPr lang="en-GB" sz="1600" b="0" dirty="0">
                          <a:solidFill>
                            <a:schemeClr val="tx1"/>
                          </a:solidFill>
                          <a:latin typeface="Helvetica Neue" panose="02000503000000020004"/>
                        </a:rPr>
                        <a:t>PSHE</a:t>
                      </a:r>
                    </a:p>
                  </a:txBody>
                  <a:tcPr anchor="ctr">
                    <a:solidFill>
                      <a:schemeClr val="bg1">
                        <a:lumMod val="85000"/>
                      </a:schemeClr>
                    </a:solidFill>
                  </a:tcPr>
                </a:tc>
                <a:tc>
                  <a:txBody>
                    <a:bodyPr/>
                    <a:lstStyle/>
                    <a:p>
                      <a:pPr algn="l"/>
                      <a:endParaRPr lang="en-GB" b="1" dirty="0">
                        <a:solidFill>
                          <a:schemeClr val="tx1"/>
                        </a:solidFill>
                        <a:latin typeface="Helvetica Neue" panose="02000503000000020004"/>
                      </a:endParaRPr>
                    </a:p>
                  </a:txBody>
                  <a:tcPr anchor="ctr">
                    <a:solidFill>
                      <a:srgbClr val="F8D0D0"/>
                    </a:solidFill>
                  </a:tcPr>
                </a:tc>
                <a:extLst>
                  <a:ext uri="{0D108BD9-81ED-4DB2-BD59-A6C34878D82A}">
                    <a16:rowId xmlns:a16="http://schemas.microsoft.com/office/drawing/2014/main" val="277106942"/>
                  </a:ext>
                </a:extLst>
              </a:tr>
            </a:tbl>
          </a:graphicData>
        </a:graphic>
      </p:graphicFrame>
      <p:sp>
        <p:nvSpPr>
          <p:cNvPr id="35" name="Shape 114">
            <a:extLst>
              <a:ext uri="{FF2B5EF4-FFF2-40B4-BE49-F238E27FC236}">
                <a16:creationId xmlns:a16="http://schemas.microsoft.com/office/drawing/2014/main" id="{9F08E0DF-12F4-4B50-A548-D8E0B4365F00}"/>
              </a:ext>
            </a:extLst>
          </p:cNvPr>
          <p:cNvSpPr/>
          <p:nvPr/>
        </p:nvSpPr>
        <p:spPr>
          <a:xfrm>
            <a:off x="796573" y="208607"/>
            <a:ext cx="7759105" cy="538608"/>
          </a:xfrm>
          <a:prstGeom prst="rect">
            <a:avLst/>
          </a:prstGeom>
          <a:solidFill>
            <a:schemeClr val="bg1"/>
          </a:solidFill>
          <a:ln>
            <a:solidFill>
              <a:schemeClr val="bg1"/>
            </a:solidFill>
          </a:ln>
        </p:spPr>
        <p:txBody>
          <a:bodyPr lIns="91425" tIns="45700" rIns="91425" bIns="45700" anchor="t" anchorCtr="0">
            <a:noAutofit/>
          </a:bodyPr>
          <a:lstStyle/>
          <a:p>
            <a:pPr marL="0" marR="0" lvl="0" indent="0" rtl="0">
              <a:spcBef>
                <a:spcPts val="0"/>
              </a:spcBef>
              <a:buSzPct val="25000"/>
              <a:buNone/>
            </a:pPr>
            <a:r>
              <a:rPr lang="en-GB" sz="2400" b="1" dirty="0">
                <a:latin typeface="Helvetica Neue" panose="02000503000000020004"/>
                <a:ea typeface="Lato"/>
                <a:cs typeface="Lato"/>
                <a:sym typeface="Lato"/>
              </a:rPr>
              <a:t>Top tips for learning at home</a:t>
            </a:r>
            <a:endParaRPr lang="en-GB" sz="2400" b="1" dirty="0">
              <a:solidFill>
                <a:schemeClr val="tx1"/>
              </a:solidFill>
              <a:latin typeface="Helvetica Neue" panose="02000503000000020004"/>
              <a:ea typeface="Lato"/>
              <a:cs typeface="Lato"/>
              <a:sym typeface="Lato"/>
            </a:endParaRPr>
          </a:p>
        </p:txBody>
      </p:sp>
      <p:sp>
        <p:nvSpPr>
          <p:cNvPr id="37" name="Rectangle: Rounded Corners 36">
            <a:extLst>
              <a:ext uri="{FF2B5EF4-FFF2-40B4-BE49-F238E27FC236}">
                <a16:creationId xmlns:a16="http://schemas.microsoft.com/office/drawing/2014/main" id="{BA7825E4-102C-4AA1-B6F9-BD90FCAC08A9}"/>
              </a:ext>
            </a:extLst>
          </p:cNvPr>
          <p:cNvSpPr/>
          <p:nvPr/>
        </p:nvSpPr>
        <p:spPr>
          <a:xfrm>
            <a:off x="7286926" y="5120583"/>
            <a:ext cx="1352526" cy="544202"/>
          </a:xfrm>
          <a:prstGeom prst="roundRect">
            <a:avLst/>
          </a:prstGeom>
          <a:solidFill>
            <a:srgbClr val="F8D0D0"/>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Modern Languages</a:t>
            </a:r>
          </a:p>
        </p:txBody>
      </p:sp>
      <p:pic>
        <p:nvPicPr>
          <p:cNvPr id="38" name="Picture 37">
            <a:extLst>
              <a:ext uri="{FF2B5EF4-FFF2-40B4-BE49-F238E27FC236}">
                <a16:creationId xmlns:a16="http://schemas.microsoft.com/office/drawing/2014/main" id="{BFE61068-76D9-47EC-8FA5-EA89D37B38BE}"/>
              </a:ext>
            </a:extLst>
          </p:cNvPr>
          <p:cNvPicPr>
            <a:picLocks noChangeAspect="1"/>
          </p:cNvPicPr>
          <p:nvPr/>
        </p:nvPicPr>
        <p:blipFill>
          <a:blip r:embed="rId10"/>
          <a:stretch>
            <a:fillRect/>
          </a:stretch>
        </p:blipFill>
        <p:spPr>
          <a:xfrm>
            <a:off x="7601055" y="5764442"/>
            <a:ext cx="724268" cy="712586"/>
          </a:xfrm>
          <a:prstGeom prst="rect">
            <a:avLst/>
          </a:prstGeom>
          <a:ln>
            <a:solidFill>
              <a:srgbClr val="BA1A1A"/>
            </a:solidFill>
          </a:ln>
        </p:spPr>
      </p:pic>
      <p:sp>
        <p:nvSpPr>
          <p:cNvPr id="39" name="Shape 88">
            <a:extLst>
              <a:ext uri="{FF2B5EF4-FFF2-40B4-BE49-F238E27FC236}">
                <a16:creationId xmlns:a16="http://schemas.microsoft.com/office/drawing/2014/main" id="{2E445E1D-2452-48C9-AD97-BEFBF83C88EB}"/>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34" name="Pentagon 20">
            <a:extLst>
              <a:ext uri="{FF2B5EF4-FFF2-40B4-BE49-F238E27FC236}">
                <a16:creationId xmlns:a16="http://schemas.microsoft.com/office/drawing/2014/main" id="{9F608FBF-E07A-4B2E-A1E2-2EEBFA41B6CB}"/>
              </a:ext>
            </a:extLst>
          </p:cNvPr>
          <p:cNvSpPr/>
          <p:nvPr/>
        </p:nvSpPr>
        <p:spPr>
          <a:xfrm>
            <a:off x="37911" y="181055"/>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b="1" dirty="0">
                <a:solidFill>
                  <a:schemeClr val="bg1"/>
                </a:solidFill>
                <a:latin typeface="Century Gothic" charset="0"/>
                <a:ea typeface="Century Gothic" charset="0"/>
                <a:cs typeface="Century Gothic" charset="0"/>
              </a:rPr>
              <a:t>3</a:t>
            </a:r>
          </a:p>
        </p:txBody>
      </p:sp>
      <p:pic>
        <p:nvPicPr>
          <p:cNvPr id="2" name="Picture 1">
            <a:extLst>
              <a:ext uri="{FF2B5EF4-FFF2-40B4-BE49-F238E27FC236}">
                <a16:creationId xmlns:a16="http://schemas.microsoft.com/office/drawing/2014/main" id="{CBC65993-519A-4F8A-9391-CC6C587F21FE}"/>
              </a:ext>
            </a:extLst>
          </p:cNvPr>
          <p:cNvPicPr>
            <a:picLocks noChangeAspect="1"/>
          </p:cNvPicPr>
          <p:nvPr/>
        </p:nvPicPr>
        <p:blipFill>
          <a:blip r:embed="rId11"/>
          <a:stretch>
            <a:fillRect/>
          </a:stretch>
        </p:blipFill>
        <p:spPr>
          <a:xfrm>
            <a:off x="8068817" y="313280"/>
            <a:ext cx="829128" cy="664522"/>
          </a:xfrm>
          <a:prstGeom prst="rect">
            <a:avLst/>
          </a:prstGeom>
        </p:spPr>
      </p:pic>
    </p:spTree>
    <p:extLst>
      <p:ext uri="{BB962C8B-B14F-4D97-AF65-F5344CB8AC3E}">
        <p14:creationId xmlns:p14="http://schemas.microsoft.com/office/powerpoint/2010/main" val="2525029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4" grpId="0" animBg="1"/>
      <p:bldP spid="15" grpId="0" animBg="1"/>
      <p:bldP spid="18" grpId="0" animBg="1"/>
      <p:bldP spid="19" grpId="0" animBg="1"/>
      <p:bldP spid="20" grpId="0" animBg="1"/>
      <p:bldP spid="21" grpId="0" animBg="1"/>
      <p:bldP spid="22" grpId="0" animBg="1"/>
      <p:bldP spid="23" grpId="0" animBg="1"/>
      <p:bldP spid="24" grpId="0" animBg="1"/>
      <p:bldP spid="17"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splay in a store&#10;&#10;Description automatically generated">
            <a:extLst>
              <a:ext uri="{FF2B5EF4-FFF2-40B4-BE49-F238E27FC236}">
                <a16:creationId xmlns:a16="http://schemas.microsoft.com/office/drawing/2014/main" id="{D8860F22-F483-478A-8291-A12001A08AA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60183" y="2722576"/>
            <a:ext cx="1832365" cy="1208983"/>
          </a:xfrm>
          <a:prstGeom prst="rect">
            <a:avLst/>
          </a:prstGeom>
        </p:spPr>
      </p:pic>
      <p:sp>
        <p:nvSpPr>
          <p:cNvPr id="7" name="Rectangle 6">
            <a:extLst>
              <a:ext uri="{FF2B5EF4-FFF2-40B4-BE49-F238E27FC236}">
                <a16:creationId xmlns:a16="http://schemas.microsoft.com/office/drawing/2014/main" id="{5D78052C-ED28-4D0E-A9FB-6001C79989F4}"/>
              </a:ext>
            </a:extLst>
          </p:cNvPr>
          <p:cNvSpPr/>
          <p:nvPr/>
        </p:nvSpPr>
        <p:spPr>
          <a:xfrm>
            <a:off x="6555279" y="1321492"/>
            <a:ext cx="2400811" cy="5311983"/>
          </a:xfrm>
          <a:prstGeom prst="rect">
            <a:avLst/>
          </a:prstGeom>
          <a:solidFill>
            <a:srgbClr val="F8D0D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latin typeface="Helvetica Neue"/>
            </a:endParaRPr>
          </a:p>
        </p:txBody>
      </p:sp>
      <p:sp>
        <p:nvSpPr>
          <p:cNvPr id="8" name="Shape 114">
            <a:extLst>
              <a:ext uri="{FF2B5EF4-FFF2-40B4-BE49-F238E27FC236}">
                <a16:creationId xmlns:a16="http://schemas.microsoft.com/office/drawing/2014/main" id="{8806C1FF-7E28-42E7-9523-CB2C7C9A51A9}"/>
              </a:ext>
            </a:extLst>
          </p:cNvPr>
          <p:cNvSpPr/>
          <p:nvPr/>
        </p:nvSpPr>
        <p:spPr>
          <a:xfrm>
            <a:off x="768895" y="172872"/>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latin typeface="Helvetica Neue"/>
              <a:ea typeface="Lato"/>
              <a:cs typeface="Lato"/>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4" y="181055"/>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latin typeface="Helvetica Neue"/>
              <a:ea typeface="Lato"/>
              <a:cs typeface="Lato"/>
              <a:sym typeface="Lato"/>
            </a:endParaRPr>
          </a:p>
        </p:txBody>
      </p:sp>
      <p:sp>
        <p:nvSpPr>
          <p:cNvPr id="31" name="Rectangle: Rounded Corners 33">
            <a:extLst>
              <a:ext uri="{FF2B5EF4-FFF2-40B4-BE49-F238E27FC236}">
                <a16:creationId xmlns:a16="http://schemas.microsoft.com/office/drawing/2014/main" id="{6446563F-576C-49AF-A200-21E6EA28622A}"/>
              </a:ext>
            </a:extLst>
          </p:cNvPr>
          <p:cNvSpPr/>
          <p:nvPr/>
        </p:nvSpPr>
        <p:spPr>
          <a:xfrm>
            <a:off x="613363" y="767597"/>
            <a:ext cx="5679186" cy="553895"/>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spcBef>
                <a:spcPts val="360"/>
              </a:spcBef>
              <a:buClr>
                <a:schemeClr val="tx1">
                  <a:lumMod val="75000"/>
                  <a:lumOff val="25000"/>
                </a:schemeClr>
              </a:buClr>
              <a:buSzPct val="100000"/>
            </a:pPr>
            <a:r>
              <a:rPr lang="en-GB" sz="1600" dirty="0">
                <a:solidFill>
                  <a:schemeClr val="tx1"/>
                </a:solidFill>
                <a:latin typeface="Helvetica Neue"/>
              </a:rPr>
              <a:t>The outside world can teach us very important life skills. </a:t>
            </a:r>
          </a:p>
        </p:txBody>
      </p:sp>
      <p:sp>
        <p:nvSpPr>
          <p:cNvPr id="34" name="Shape 114">
            <a:extLst>
              <a:ext uri="{FF2B5EF4-FFF2-40B4-BE49-F238E27FC236}">
                <a16:creationId xmlns:a16="http://schemas.microsoft.com/office/drawing/2014/main" id="{708FD59D-2C19-4A17-B302-DB5AB496CE61}"/>
              </a:ext>
            </a:extLst>
          </p:cNvPr>
          <p:cNvSpPr/>
          <p:nvPr/>
        </p:nvSpPr>
        <p:spPr>
          <a:xfrm>
            <a:off x="824253" y="198393"/>
            <a:ext cx="7178481" cy="538608"/>
          </a:xfrm>
          <a:prstGeom prst="rect">
            <a:avLst/>
          </a:prstGeom>
          <a:noFill/>
          <a:ln>
            <a:noFill/>
          </a:ln>
        </p:spPr>
        <p:txBody>
          <a:bodyPr lIns="91425" tIns="45700" rIns="91425" bIns="45700" anchor="t" anchorCtr="0">
            <a:noAutofit/>
          </a:bodyPr>
          <a:lstStyle/>
          <a:p>
            <a:pPr lvl="0">
              <a:buSzPct val="25000"/>
            </a:pPr>
            <a:r>
              <a:rPr lang="en-GB" sz="2500" b="1" dirty="0">
                <a:latin typeface="Helvetica Neue"/>
                <a:ea typeface="Lato"/>
                <a:cs typeface="Lato"/>
                <a:sym typeface="Lato"/>
              </a:rPr>
              <a:t>Where do we learn?</a:t>
            </a:r>
          </a:p>
        </p:txBody>
      </p:sp>
      <p:sp>
        <p:nvSpPr>
          <p:cNvPr id="21" name="Rectangle 20">
            <a:extLst>
              <a:ext uri="{FF2B5EF4-FFF2-40B4-BE49-F238E27FC236}">
                <a16:creationId xmlns:a16="http://schemas.microsoft.com/office/drawing/2014/main" id="{9EAAA853-8D9A-478E-8DDC-E2AB2906CE69}"/>
              </a:ext>
            </a:extLst>
          </p:cNvPr>
          <p:cNvSpPr/>
          <p:nvPr/>
        </p:nvSpPr>
        <p:spPr>
          <a:xfrm>
            <a:off x="623629" y="1483962"/>
            <a:ext cx="5662227" cy="1095228"/>
          </a:xfrm>
          <a:prstGeom prst="rect">
            <a:avLst/>
          </a:prstGeom>
          <a:noFill/>
          <a:ln w="28575">
            <a:solidFill>
              <a:srgbClr val="BB0F7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500" b="1" dirty="0">
                <a:solidFill>
                  <a:schemeClr val="tx1"/>
                </a:solidFill>
                <a:latin typeface="Helvetica Neue"/>
              </a:rPr>
              <a:t>In your journal:</a:t>
            </a:r>
          </a:p>
          <a:p>
            <a:pPr algn="ctr"/>
            <a:r>
              <a:rPr lang="en-GB" sz="1500" dirty="0">
                <a:solidFill>
                  <a:schemeClr val="tx1"/>
                </a:solidFill>
                <a:latin typeface="Helvetica Neue"/>
              </a:rPr>
              <a:t>Look at the locations below what can you learn from each of those places?  E.g. In the kitchen: cooking, timing, nutrition, budgeting.  </a:t>
            </a:r>
          </a:p>
        </p:txBody>
      </p:sp>
      <p:pic>
        <p:nvPicPr>
          <p:cNvPr id="22" name="Picture 21" descr="A close up of a flower&#10;&#10;Description automatically generated">
            <a:extLst>
              <a:ext uri="{FF2B5EF4-FFF2-40B4-BE49-F238E27FC236}">
                <a16:creationId xmlns:a16="http://schemas.microsoft.com/office/drawing/2014/main" id="{52D0AA89-DF2F-4DC5-AF3F-2E74CEBB358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3363" y="2728845"/>
            <a:ext cx="1832374" cy="1209164"/>
          </a:xfrm>
          <a:prstGeom prst="rect">
            <a:avLst/>
          </a:prstGeom>
        </p:spPr>
      </p:pic>
      <p:pic>
        <p:nvPicPr>
          <p:cNvPr id="23" name="Picture 22" descr="A kitchen with a sink and a window&#10;&#10;Description automatically generated">
            <a:extLst>
              <a:ext uri="{FF2B5EF4-FFF2-40B4-BE49-F238E27FC236}">
                <a16:creationId xmlns:a16="http://schemas.microsoft.com/office/drawing/2014/main" id="{79EC572A-5EEA-4DB7-BE0E-9DC9F50E17C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34061" y="2737906"/>
            <a:ext cx="1832365" cy="1197480"/>
          </a:xfrm>
          <a:prstGeom prst="rect">
            <a:avLst/>
          </a:prstGeom>
        </p:spPr>
      </p:pic>
      <p:pic>
        <p:nvPicPr>
          <p:cNvPr id="24" name="Picture 23" descr="A room filled with furniture and a large window&#10;&#10;Description automatically generated">
            <a:extLst>
              <a:ext uri="{FF2B5EF4-FFF2-40B4-BE49-F238E27FC236}">
                <a16:creationId xmlns:a16="http://schemas.microsoft.com/office/drawing/2014/main" id="{57E8AA74-6F34-4DF7-9DFE-F358EC77705E}"/>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3375" y="4036984"/>
            <a:ext cx="1832374" cy="1197480"/>
          </a:xfrm>
          <a:prstGeom prst="rect">
            <a:avLst/>
          </a:prstGeom>
        </p:spPr>
      </p:pic>
      <p:pic>
        <p:nvPicPr>
          <p:cNvPr id="25" name="Picture 24" descr="A picture containing sitting, table, man, red&#10;&#10;Description automatically generated">
            <a:extLst>
              <a:ext uri="{FF2B5EF4-FFF2-40B4-BE49-F238E27FC236}">
                <a16:creationId xmlns:a16="http://schemas.microsoft.com/office/drawing/2014/main" id="{C4D4DD57-50F5-45DC-8BF8-FD327BC7FC5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534072" y="4040521"/>
            <a:ext cx="1832355" cy="1197479"/>
          </a:xfrm>
          <a:prstGeom prst="rect">
            <a:avLst/>
          </a:prstGeom>
        </p:spPr>
      </p:pic>
      <p:pic>
        <p:nvPicPr>
          <p:cNvPr id="26" name="Picture 25" descr="A view of a city at sunset&#10;&#10;Description automatically generated">
            <a:extLst>
              <a:ext uri="{FF2B5EF4-FFF2-40B4-BE49-F238E27FC236}">
                <a16:creationId xmlns:a16="http://schemas.microsoft.com/office/drawing/2014/main" id="{5D1F028D-EED3-46AC-B898-92F5E5A70ECF}"/>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534071" y="5343136"/>
            <a:ext cx="1832355" cy="1197479"/>
          </a:xfrm>
          <a:prstGeom prst="rect">
            <a:avLst/>
          </a:prstGeom>
        </p:spPr>
      </p:pic>
      <p:pic>
        <p:nvPicPr>
          <p:cNvPr id="28" name="Picture 27" descr="A close up of a book shelf&#10;&#10;Description automatically generated">
            <a:extLst>
              <a:ext uri="{FF2B5EF4-FFF2-40B4-BE49-F238E27FC236}">
                <a16:creationId xmlns:a16="http://schemas.microsoft.com/office/drawing/2014/main" id="{71629E28-07FE-4A25-9E44-2357E8F01D18}"/>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613383" y="5333440"/>
            <a:ext cx="1832366" cy="1209163"/>
          </a:xfrm>
          <a:prstGeom prst="rect">
            <a:avLst/>
          </a:prstGeom>
        </p:spPr>
      </p:pic>
      <p:pic>
        <p:nvPicPr>
          <p:cNvPr id="5" name="Picture 4">
            <a:extLst>
              <a:ext uri="{FF2B5EF4-FFF2-40B4-BE49-F238E27FC236}">
                <a16:creationId xmlns:a16="http://schemas.microsoft.com/office/drawing/2014/main" id="{226DFE52-9418-42CD-A00D-222FE083FFBB}"/>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454762" y="4032398"/>
            <a:ext cx="1831109" cy="1200881"/>
          </a:xfrm>
          <a:prstGeom prst="rect">
            <a:avLst/>
          </a:prstGeom>
        </p:spPr>
      </p:pic>
      <p:pic>
        <p:nvPicPr>
          <p:cNvPr id="10" name="Picture 9" descr="A blurry image of a person&#10;&#10;Description automatically generated">
            <a:extLst>
              <a:ext uri="{FF2B5EF4-FFF2-40B4-BE49-F238E27FC236}">
                <a16:creationId xmlns:a16="http://schemas.microsoft.com/office/drawing/2014/main" id="{63872C45-B213-40AF-8579-65AC0FB3C7AA}"/>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454748" y="5332643"/>
            <a:ext cx="1831109" cy="1203785"/>
          </a:xfrm>
          <a:prstGeom prst="rect">
            <a:avLst/>
          </a:prstGeom>
        </p:spPr>
      </p:pic>
      <p:sp>
        <p:nvSpPr>
          <p:cNvPr id="43" name="Rectangle: Rounded Corners 42">
            <a:extLst>
              <a:ext uri="{FF2B5EF4-FFF2-40B4-BE49-F238E27FC236}">
                <a16:creationId xmlns:a16="http://schemas.microsoft.com/office/drawing/2014/main" id="{389B77F1-371C-4B3F-8AF1-A3A7C7E108B1}"/>
              </a:ext>
            </a:extLst>
          </p:cNvPr>
          <p:cNvSpPr/>
          <p:nvPr/>
        </p:nvSpPr>
        <p:spPr>
          <a:xfrm>
            <a:off x="6732986" y="1614425"/>
            <a:ext cx="2105583" cy="550950"/>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Cultural awareness</a:t>
            </a:r>
          </a:p>
        </p:txBody>
      </p:sp>
      <p:sp>
        <p:nvSpPr>
          <p:cNvPr id="44" name="Rectangle: Rounded Corners 43">
            <a:extLst>
              <a:ext uri="{FF2B5EF4-FFF2-40B4-BE49-F238E27FC236}">
                <a16:creationId xmlns:a16="http://schemas.microsoft.com/office/drawing/2014/main" id="{4ACB4AEC-A041-454A-A5C4-C41B7F2B60A2}"/>
              </a:ext>
            </a:extLst>
          </p:cNvPr>
          <p:cNvSpPr/>
          <p:nvPr/>
        </p:nvSpPr>
        <p:spPr>
          <a:xfrm>
            <a:off x="6732985" y="2239743"/>
            <a:ext cx="2105583" cy="550950"/>
          </a:xfrm>
          <a:prstGeom prst="roundRect">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Discipline &amp; goal-setting</a:t>
            </a:r>
          </a:p>
        </p:txBody>
      </p:sp>
      <p:sp>
        <p:nvSpPr>
          <p:cNvPr id="45" name="Rectangle: Rounded Corners 44">
            <a:extLst>
              <a:ext uri="{FF2B5EF4-FFF2-40B4-BE49-F238E27FC236}">
                <a16:creationId xmlns:a16="http://schemas.microsoft.com/office/drawing/2014/main" id="{A0EC4AB2-7BB1-4721-B9F6-11AA792FD502}"/>
              </a:ext>
            </a:extLst>
          </p:cNvPr>
          <p:cNvSpPr/>
          <p:nvPr/>
        </p:nvSpPr>
        <p:spPr>
          <a:xfrm>
            <a:off x="6734719" y="2865061"/>
            <a:ext cx="2105583" cy="550950"/>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Teamwork &amp; camaraderie</a:t>
            </a:r>
          </a:p>
        </p:txBody>
      </p:sp>
      <p:sp>
        <p:nvSpPr>
          <p:cNvPr id="46" name="Rectangle: Rounded Corners 45">
            <a:extLst>
              <a:ext uri="{FF2B5EF4-FFF2-40B4-BE49-F238E27FC236}">
                <a16:creationId xmlns:a16="http://schemas.microsoft.com/office/drawing/2014/main" id="{E5D5EAD1-0E75-4B1C-A00C-9E71EBE485BA}"/>
              </a:ext>
            </a:extLst>
          </p:cNvPr>
          <p:cNvSpPr/>
          <p:nvPr/>
        </p:nvSpPr>
        <p:spPr>
          <a:xfrm>
            <a:off x="6734718" y="3490379"/>
            <a:ext cx="2105583" cy="550950"/>
          </a:xfrm>
          <a:prstGeom prst="roundRect">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Managing &amp; preventing stress</a:t>
            </a:r>
          </a:p>
        </p:txBody>
      </p:sp>
      <p:sp>
        <p:nvSpPr>
          <p:cNvPr id="56" name="Rectangle: Rounded Corners 55">
            <a:extLst>
              <a:ext uri="{FF2B5EF4-FFF2-40B4-BE49-F238E27FC236}">
                <a16:creationId xmlns:a16="http://schemas.microsoft.com/office/drawing/2014/main" id="{8B5A5EAB-0FC2-4A41-B608-8F93E80EF330}"/>
              </a:ext>
            </a:extLst>
          </p:cNvPr>
          <p:cNvSpPr/>
          <p:nvPr/>
        </p:nvSpPr>
        <p:spPr>
          <a:xfrm>
            <a:off x="6732985" y="4115697"/>
            <a:ext cx="2105583" cy="550950"/>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Speaking &amp; listening skills</a:t>
            </a:r>
          </a:p>
        </p:txBody>
      </p:sp>
      <p:sp>
        <p:nvSpPr>
          <p:cNvPr id="57" name="Rectangle: Rounded Corners 56">
            <a:extLst>
              <a:ext uri="{FF2B5EF4-FFF2-40B4-BE49-F238E27FC236}">
                <a16:creationId xmlns:a16="http://schemas.microsoft.com/office/drawing/2014/main" id="{07318E29-B5CB-4E80-9BCE-A3A1BC87E110}"/>
              </a:ext>
            </a:extLst>
          </p:cNvPr>
          <p:cNvSpPr/>
          <p:nvPr/>
        </p:nvSpPr>
        <p:spPr>
          <a:xfrm>
            <a:off x="6732984" y="4741015"/>
            <a:ext cx="2105583" cy="550950"/>
          </a:xfrm>
          <a:prstGeom prst="roundRect">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Punctuality &amp; timekeeping</a:t>
            </a:r>
          </a:p>
        </p:txBody>
      </p:sp>
      <p:sp>
        <p:nvSpPr>
          <p:cNvPr id="58" name="Rectangle: Rounded Corners 57">
            <a:extLst>
              <a:ext uri="{FF2B5EF4-FFF2-40B4-BE49-F238E27FC236}">
                <a16:creationId xmlns:a16="http://schemas.microsoft.com/office/drawing/2014/main" id="{353311A4-E3AC-40CF-AEBC-C0466343FCB9}"/>
              </a:ext>
            </a:extLst>
          </p:cNvPr>
          <p:cNvSpPr/>
          <p:nvPr/>
        </p:nvSpPr>
        <p:spPr>
          <a:xfrm>
            <a:off x="6732984" y="5366333"/>
            <a:ext cx="2105583" cy="550950"/>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Imagination &amp; creativity</a:t>
            </a:r>
          </a:p>
        </p:txBody>
      </p:sp>
      <p:sp>
        <p:nvSpPr>
          <p:cNvPr id="59" name="Rectangle: Rounded Corners 58">
            <a:extLst>
              <a:ext uri="{FF2B5EF4-FFF2-40B4-BE49-F238E27FC236}">
                <a16:creationId xmlns:a16="http://schemas.microsoft.com/office/drawing/2014/main" id="{80343A74-FFB9-4EEF-B1E2-67A669036BC5}"/>
              </a:ext>
            </a:extLst>
          </p:cNvPr>
          <p:cNvSpPr/>
          <p:nvPr/>
        </p:nvSpPr>
        <p:spPr>
          <a:xfrm>
            <a:off x="6732983" y="5991653"/>
            <a:ext cx="2105583" cy="550950"/>
          </a:xfrm>
          <a:prstGeom prst="roundRect">
            <a:avLst/>
          </a:prstGeom>
          <a:solidFill>
            <a:schemeClr val="bg1">
              <a:lumMod val="8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Empathy &amp; understanding</a:t>
            </a:r>
          </a:p>
        </p:txBody>
      </p:sp>
      <p:sp>
        <p:nvSpPr>
          <p:cNvPr id="60" name="Rectangle: Rounded Corners 59">
            <a:extLst>
              <a:ext uri="{FF2B5EF4-FFF2-40B4-BE49-F238E27FC236}">
                <a16:creationId xmlns:a16="http://schemas.microsoft.com/office/drawing/2014/main" id="{D4E8A057-7F45-4642-A5EB-E88B7E0129BE}"/>
              </a:ext>
            </a:extLst>
          </p:cNvPr>
          <p:cNvSpPr/>
          <p:nvPr/>
        </p:nvSpPr>
        <p:spPr>
          <a:xfrm>
            <a:off x="868799" y="2670709"/>
            <a:ext cx="1320272"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Outdoors</a:t>
            </a:r>
          </a:p>
        </p:txBody>
      </p:sp>
      <p:sp>
        <p:nvSpPr>
          <p:cNvPr id="61" name="Rectangle: Rounded Corners 60">
            <a:extLst>
              <a:ext uri="{FF2B5EF4-FFF2-40B4-BE49-F238E27FC236}">
                <a16:creationId xmlns:a16="http://schemas.microsoft.com/office/drawing/2014/main" id="{9D226C48-02AA-4EA5-B2F9-1B0512D9E107}"/>
              </a:ext>
            </a:extLst>
          </p:cNvPr>
          <p:cNvSpPr/>
          <p:nvPr/>
        </p:nvSpPr>
        <p:spPr>
          <a:xfrm>
            <a:off x="2760696" y="2670709"/>
            <a:ext cx="1338219"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Kitchen</a:t>
            </a:r>
          </a:p>
        </p:txBody>
      </p:sp>
      <p:sp>
        <p:nvSpPr>
          <p:cNvPr id="62" name="Rectangle: Rounded Corners 61">
            <a:extLst>
              <a:ext uri="{FF2B5EF4-FFF2-40B4-BE49-F238E27FC236}">
                <a16:creationId xmlns:a16="http://schemas.microsoft.com/office/drawing/2014/main" id="{3486F07F-04E7-4DE2-BA22-B9CB8D03EAD2}"/>
              </a:ext>
            </a:extLst>
          </p:cNvPr>
          <p:cNvSpPr/>
          <p:nvPr/>
        </p:nvSpPr>
        <p:spPr>
          <a:xfrm>
            <a:off x="2778644" y="3989050"/>
            <a:ext cx="1314850" cy="281614"/>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Sports venues</a:t>
            </a:r>
          </a:p>
        </p:txBody>
      </p:sp>
      <p:sp>
        <p:nvSpPr>
          <p:cNvPr id="63" name="Rectangle: Rounded Corners 62">
            <a:extLst>
              <a:ext uri="{FF2B5EF4-FFF2-40B4-BE49-F238E27FC236}">
                <a16:creationId xmlns:a16="http://schemas.microsoft.com/office/drawing/2014/main" id="{DBD7B603-87D3-4182-B1AE-21831FE9119E}"/>
              </a:ext>
            </a:extLst>
          </p:cNvPr>
          <p:cNvSpPr/>
          <p:nvPr/>
        </p:nvSpPr>
        <p:spPr>
          <a:xfrm>
            <a:off x="839795" y="3989050"/>
            <a:ext cx="1320272" cy="281614"/>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Museums</a:t>
            </a:r>
          </a:p>
        </p:txBody>
      </p:sp>
      <p:sp>
        <p:nvSpPr>
          <p:cNvPr id="64" name="Rectangle: Rounded Corners 63">
            <a:extLst>
              <a:ext uri="{FF2B5EF4-FFF2-40B4-BE49-F238E27FC236}">
                <a16:creationId xmlns:a16="http://schemas.microsoft.com/office/drawing/2014/main" id="{09DB0C0B-5A0E-48BE-AC95-B6D9306746B1}"/>
              </a:ext>
            </a:extLst>
          </p:cNvPr>
          <p:cNvSpPr/>
          <p:nvPr/>
        </p:nvSpPr>
        <p:spPr>
          <a:xfrm>
            <a:off x="2773222" y="5299364"/>
            <a:ext cx="1320272"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Local area</a:t>
            </a:r>
          </a:p>
        </p:txBody>
      </p:sp>
      <p:sp>
        <p:nvSpPr>
          <p:cNvPr id="65" name="Rectangle: Rounded Corners 64">
            <a:extLst>
              <a:ext uri="{FF2B5EF4-FFF2-40B4-BE49-F238E27FC236}">
                <a16:creationId xmlns:a16="http://schemas.microsoft.com/office/drawing/2014/main" id="{E73106B2-0A6C-478B-AC54-F2B6AF2A7EDB}"/>
              </a:ext>
            </a:extLst>
          </p:cNvPr>
          <p:cNvSpPr/>
          <p:nvPr/>
        </p:nvSpPr>
        <p:spPr>
          <a:xfrm>
            <a:off x="834093" y="5299364"/>
            <a:ext cx="1320272"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Library</a:t>
            </a:r>
          </a:p>
        </p:txBody>
      </p:sp>
      <p:sp>
        <p:nvSpPr>
          <p:cNvPr id="66" name="Rectangle: Rounded Corners 65">
            <a:extLst>
              <a:ext uri="{FF2B5EF4-FFF2-40B4-BE49-F238E27FC236}">
                <a16:creationId xmlns:a16="http://schemas.microsoft.com/office/drawing/2014/main" id="{FAC8BF6A-8E9D-421D-97FA-8AD734F10F61}"/>
              </a:ext>
            </a:extLst>
          </p:cNvPr>
          <p:cNvSpPr/>
          <p:nvPr/>
        </p:nvSpPr>
        <p:spPr>
          <a:xfrm>
            <a:off x="4717493" y="2678553"/>
            <a:ext cx="1320272"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Supermarkets</a:t>
            </a:r>
          </a:p>
        </p:txBody>
      </p:sp>
      <p:sp>
        <p:nvSpPr>
          <p:cNvPr id="67" name="Rectangle: Rounded Corners 66">
            <a:extLst>
              <a:ext uri="{FF2B5EF4-FFF2-40B4-BE49-F238E27FC236}">
                <a16:creationId xmlns:a16="http://schemas.microsoft.com/office/drawing/2014/main" id="{4F4665A6-0713-401B-AE8D-537A544353A2}"/>
              </a:ext>
            </a:extLst>
          </p:cNvPr>
          <p:cNvSpPr/>
          <p:nvPr/>
        </p:nvSpPr>
        <p:spPr>
          <a:xfrm>
            <a:off x="4717493" y="3989050"/>
            <a:ext cx="1320272"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Travelling</a:t>
            </a:r>
          </a:p>
        </p:txBody>
      </p:sp>
      <p:sp>
        <p:nvSpPr>
          <p:cNvPr id="68" name="Rectangle: Rounded Corners 67">
            <a:extLst>
              <a:ext uri="{FF2B5EF4-FFF2-40B4-BE49-F238E27FC236}">
                <a16:creationId xmlns:a16="http://schemas.microsoft.com/office/drawing/2014/main" id="{22609C5D-F9C7-4B5D-80D4-7EDEEC7C730D}"/>
              </a:ext>
            </a:extLst>
          </p:cNvPr>
          <p:cNvSpPr/>
          <p:nvPr/>
        </p:nvSpPr>
        <p:spPr>
          <a:xfrm>
            <a:off x="4712351" y="5299364"/>
            <a:ext cx="1320272" cy="28690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a:solidFill>
                  <a:schemeClr val="tx1"/>
                </a:solidFill>
                <a:latin typeface="Helvetica Neue"/>
              </a:rPr>
              <a:t>Music</a:t>
            </a:r>
          </a:p>
        </p:txBody>
      </p:sp>
      <p:sp>
        <p:nvSpPr>
          <p:cNvPr id="38" name="Shape 88">
            <a:extLst>
              <a:ext uri="{FF2B5EF4-FFF2-40B4-BE49-F238E27FC236}">
                <a16:creationId xmlns:a16="http://schemas.microsoft.com/office/drawing/2014/main" id="{0B272722-58CA-49FA-9767-1C506948206A}"/>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6" name="Picture 5">
            <a:extLst>
              <a:ext uri="{FF2B5EF4-FFF2-40B4-BE49-F238E27FC236}">
                <a16:creationId xmlns:a16="http://schemas.microsoft.com/office/drawing/2014/main" id="{89F8C6D2-6AE7-43CE-B247-49E20CEBB040}"/>
              </a:ext>
            </a:extLst>
          </p:cNvPr>
          <p:cNvPicPr>
            <a:picLocks noChangeAspect="1"/>
          </p:cNvPicPr>
          <p:nvPr/>
        </p:nvPicPr>
        <p:blipFill>
          <a:blip r:embed="rId12"/>
          <a:stretch>
            <a:fillRect/>
          </a:stretch>
        </p:blipFill>
        <p:spPr>
          <a:xfrm>
            <a:off x="8015836" y="316694"/>
            <a:ext cx="829128" cy="664522"/>
          </a:xfrm>
          <a:prstGeom prst="rect">
            <a:avLst/>
          </a:prstGeom>
        </p:spPr>
      </p:pic>
      <p:sp>
        <p:nvSpPr>
          <p:cNvPr id="37" name="Pentagon 20">
            <a:extLst>
              <a:ext uri="{FF2B5EF4-FFF2-40B4-BE49-F238E27FC236}">
                <a16:creationId xmlns:a16="http://schemas.microsoft.com/office/drawing/2014/main" id="{BA4A59C5-9C34-4E84-ADB0-212B6C3FF8E7}"/>
              </a:ext>
            </a:extLst>
          </p:cNvPr>
          <p:cNvSpPr/>
          <p:nvPr/>
        </p:nvSpPr>
        <p:spPr>
          <a:xfrm>
            <a:off x="37911" y="181055"/>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b="1" dirty="0">
                <a:solidFill>
                  <a:schemeClr val="bg1"/>
                </a:solidFill>
                <a:latin typeface="Century Gothic" charset="0"/>
                <a:ea typeface="Century Gothic" charset="0"/>
                <a:cs typeface="Century Gothic" charset="0"/>
              </a:rPr>
              <a:t>4</a:t>
            </a:r>
          </a:p>
        </p:txBody>
      </p:sp>
      <p:sp>
        <p:nvSpPr>
          <p:cNvPr id="39" name="Shape 102">
            <a:extLst>
              <a:ext uri="{FF2B5EF4-FFF2-40B4-BE49-F238E27FC236}">
                <a16:creationId xmlns:a16="http://schemas.microsoft.com/office/drawing/2014/main" id="{AEF6FE1B-4225-402F-BA2F-64A282DC5708}"/>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3058889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5" y="172872"/>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latin typeface="Helvetica Neue"/>
              <a:ea typeface="Lato"/>
              <a:cs typeface="Lato"/>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4" y="181055"/>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latin typeface="Helvetica Neue"/>
              <a:ea typeface="Lato"/>
              <a:cs typeface="Lato"/>
              <a:sym typeface="Lato"/>
            </a:endParaRPr>
          </a:p>
        </p:txBody>
      </p:sp>
      <p:sp>
        <p:nvSpPr>
          <p:cNvPr id="31" name="Rectangle: Rounded Corners 33">
            <a:extLst>
              <a:ext uri="{FF2B5EF4-FFF2-40B4-BE49-F238E27FC236}">
                <a16:creationId xmlns:a16="http://schemas.microsoft.com/office/drawing/2014/main" id="{6446563F-576C-49AF-A200-21E6EA28622A}"/>
              </a:ext>
            </a:extLst>
          </p:cNvPr>
          <p:cNvSpPr/>
          <p:nvPr/>
        </p:nvSpPr>
        <p:spPr>
          <a:xfrm>
            <a:off x="458986" y="1212918"/>
            <a:ext cx="4519249" cy="1457817"/>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spcBef>
                <a:spcPts val="360"/>
              </a:spcBef>
              <a:buClr>
                <a:schemeClr val="tx1">
                  <a:lumMod val="75000"/>
                  <a:lumOff val="25000"/>
                </a:schemeClr>
              </a:buClr>
              <a:buSzPct val="100000"/>
            </a:pPr>
            <a:r>
              <a:rPr lang="en-GB" sz="1600" dirty="0">
                <a:solidFill>
                  <a:schemeClr val="tx1"/>
                </a:solidFill>
                <a:latin typeface="Helvetica Neue"/>
              </a:rPr>
              <a:t>The classroom is designed for lessons but we also learn how to mix with a wide range of people, make friends, are provided with structure and routine, and also get to hone our interests. </a:t>
            </a:r>
          </a:p>
        </p:txBody>
      </p:sp>
      <p:sp>
        <p:nvSpPr>
          <p:cNvPr id="34" name="Shape 114">
            <a:extLst>
              <a:ext uri="{FF2B5EF4-FFF2-40B4-BE49-F238E27FC236}">
                <a16:creationId xmlns:a16="http://schemas.microsoft.com/office/drawing/2014/main" id="{708FD59D-2C19-4A17-B302-DB5AB496CE61}"/>
              </a:ext>
            </a:extLst>
          </p:cNvPr>
          <p:cNvSpPr/>
          <p:nvPr/>
        </p:nvSpPr>
        <p:spPr>
          <a:xfrm>
            <a:off x="824253" y="231779"/>
            <a:ext cx="7178481"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latin typeface="Helvetica Neue"/>
                <a:ea typeface="Lato"/>
                <a:cs typeface="Lato"/>
                <a:sym typeface="Lato"/>
              </a:rPr>
              <a:t>How do we know we are successful?</a:t>
            </a:r>
          </a:p>
        </p:txBody>
      </p:sp>
      <p:sp>
        <p:nvSpPr>
          <p:cNvPr id="14" name="Rectangle 13">
            <a:extLst>
              <a:ext uri="{FF2B5EF4-FFF2-40B4-BE49-F238E27FC236}">
                <a16:creationId xmlns:a16="http://schemas.microsoft.com/office/drawing/2014/main" id="{EF0D665D-8673-43FF-BA6B-294818DF3C4D}"/>
              </a:ext>
            </a:extLst>
          </p:cNvPr>
          <p:cNvSpPr/>
          <p:nvPr/>
        </p:nvSpPr>
        <p:spPr>
          <a:xfrm>
            <a:off x="458987" y="2915106"/>
            <a:ext cx="4519249" cy="3361003"/>
          </a:xfrm>
          <a:prstGeom prst="rect">
            <a:avLst/>
          </a:prstGeom>
          <a:noFill/>
          <a:ln w="28575">
            <a:solidFill>
              <a:srgbClr val="BA1A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a:rPr>
              <a:t>In your journal:</a:t>
            </a:r>
          </a:p>
          <a:p>
            <a:pPr algn="ctr"/>
            <a:r>
              <a:rPr lang="en-GB" sz="1600" dirty="0">
                <a:solidFill>
                  <a:schemeClr val="tx1"/>
                </a:solidFill>
                <a:latin typeface="Helvetica Neue"/>
              </a:rPr>
              <a:t>Pick one of the skills from the previous activity. Your task is to come up with a way of measuring how someone learning from home/an alternative study space might measure their progress in this particular skill. For example, what would you need to do to get a top grade in cultural awareness? Or how would you qualify as an expert in managing &amp; preventing stress? It’s up to you how you lay out your assessment criteria, but click to see some sentence starters for inspiration!  </a:t>
            </a:r>
          </a:p>
        </p:txBody>
      </p:sp>
      <p:sp>
        <p:nvSpPr>
          <p:cNvPr id="4" name="Rectangle: Rounded Corners 3">
            <a:extLst>
              <a:ext uri="{FF2B5EF4-FFF2-40B4-BE49-F238E27FC236}">
                <a16:creationId xmlns:a16="http://schemas.microsoft.com/office/drawing/2014/main" id="{A5E22853-817F-409C-9198-61D69410C29E}"/>
              </a:ext>
            </a:extLst>
          </p:cNvPr>
          <p:cNvSpPr/>
          <p:nvPr/>
        </p:nvSpPr>
        <p:spPr>
          <a:xfrm>
            <a:off x="5413664" y="2463961"/>
            <a:ext cx="3310116" cy="538607"/>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chemeClr val="tx1"/>
                </a:solidFill>
                <a:latin typeface="Helvetica Neue"/>
              </a:rPr>
              <a:t>I </a:t>
            </a:r>
            <a:r>
              <a:rPr lang="en-GB" sz="1500" b="1" dirty="0">
                <a:solidFill>
                  <a:schemeClr val="tx1"/>
                </a:solidFill>
                <a:latin typeface="Helvetica Neue"/>
              </a:rPr>
              <a:t>express</a:t>
            </a:r>
            <a:r>
              <a:rPr lang="en-GB" sz="1500" dirty="0">
                <a:solidFill>
                  <a:schemeClr val="tx1"/>
                </a:solidFill>
                <a:latin typeface="Helvetica Neue"/>
              </a:rPr>
              <a:t> my creativity by/through… </a:t>
            </a:r>
          </a:p>
        </p:txBody>
      </p:sp>
      <p:sp>
        <p:nvSpPr>
          <p:cNvPr id="21" name="Rectangle: Rounded Corners 20">
            <a:extLst>
              <a:ext uri="{FF2B5EF4-FFF2-40B4-BE49-F238E27FC236}">
                <a16:creationId xmlns:a16="http://schemas.microsoft.com/office/drawing/2014/main" id="{E63D2D80-EDC3-4ED8-BDA1-D46530D1F853}"/>
              </a:ext>
            </a:extLst>
          </p:cNvPr>
          <p:cNvSpPr/>
          <p:nvPr/>
        </p:nvSpPr>
        <p:spPr>
          <a:xfrm>
            <a:off x="5413663" y="3338841"/>
            <a:ext cx="3310116" cy="538607"/>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chemeClr val="tx1"/>
                </a:solidFill>
                <a:latin typeface="Helvetica Neue"/>
              </a:rPr>
              <a:t>When it comes to creativity, the </a:t>
            </a:r>
            <a:r>
              <a:rPr lang="en-GB" sz="1500" b="1" dirty="0">
                <a:solidFill>
                  <a:schemeClr val="tx1"/>
                </a:solidFill>
                <a:latin typeface="Helvetica Neue"/>
              </a:rPr>
              <a:t>most important thing </a:t>
            </a:r>
            <a:r>
              <a:rPr lang="en-GB" sz="1500" dirty="0">
                <a:solidFill>
                  <a:schemeClr val="tx1"/>
                </a:solidFill>
                <a:latin typeface="Helvetica Neue"/>
              </a:rPr>
              <a:t>is…</a:t>
            </a:r>
          </a:p>
        </p:txBody>
      </p:sp>
      <p:sp>
        <p:nvSpPr>
          <p:cNvPr id="23" name="Rectangle: Rounded Corners 22">
            <a:extLst>
              <a:ext uri="{FF2B5EF4-FFF2-40B4-BE49-F238E27FC236}">
                <a16:creationId xmlns:a16="http://schemas.microsoft.com/office/drawing/2014/main" id="{B319DCEA-810E-4232-B8B0-BAE86680C91E}"/>
              </a:ext>
            </a:extLst>
          </p:cNvPr>
          <p:cNvSpPr/>
          <p:nvPr/>
        </p:nvSpPr>
        <p:spPr>
          <a:xfrm>
            <a:off x="5413663" y="4213721"/>
            <a:ext cx="3310116" cy="538607"/>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dirty="0">
                <a:solidFill>
                  <a:schemeClr val="tx1"/>
                </a:solidFill>
                <a:latin typeface="Helvetica Neue"/>
              </a:rPr>
              <a:t>This week, I have completed </a:t>
            </a:r>
            <a:r>
              <a:rPr lang="en-GB" sz="1500" dirty="0">
                <a:solidFill>
                  <a:schemeClr val="tx1"/>
                </a:solidFill>
                <a:latin typeface="Helvetica Neue"/>
              </a:rPr>
              <a:t>… creative tasks.</a:t>
            </a:r>
          </a:p>
        </p:txBody>
      </p:sp>
      <p:sp>
        <p:nvSpPr>
          <p:cNvPr id="5" name="Scroll: Horizontal 4">
            <a:extLst>
              <a:ext uri="{FF2B5EF4-FFF2-40B4-BE49-F238E27FC236}">
                <a16:creationId xmlns:a16="http://schemas.microsoft.com/office/drawing/2014/main" id="{B5E932B6-9625-48D9-A449-5B659283C16D}"/>
              </a:ext>
            </a:extLst>
          </p:cNvPr>
          <p:cNvSpPr/>
          <p:nvPr/>
        </p:nvSpPr>
        <p:spPr>
          <a:xfrm>
            <a:off x="5413660" y="1429088"/>
            <a:ext cx="3310116" cy="614720"/>
          </a:xfrm>
          <a:prstGeom prst="horizontalScroll">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b="1" dirty="0">
                <a:solidFill>
                  <a:schemeClr val="tx1"/>
                </a:solidFill>
                <a:latin typeface="Helvetica Neue"/>
              </a:rPr>
              <a:t>Creativity Criteria</a:t>
            </a:r>
          </a:p>
        </p:txBody>
      </p:sp>
      <p:sp>
        <p:nvSpPr>
          <p:cNvPr id="25" name="Rectangle: Rounded Corners 24">
            <a:extLst>
              <a:ext uri="{FF2B5EF4-FFF2-40B4-BE49-F238E27FC236}">
                <a16:creationId xmlns:a16="http://schemas.microsoft.com/office/drawing/2014/main" id="{EF78930C-DA54-4F88-B05B-441CF65EAA77}"/>
              </a:ext>
            </a:extLst>
          </p:cNvPr>
          <p:cNvSpPr/>
          <p:nvPr/>
        </p:nvSpPr>
        <p:spPr>
          <a:xfrm>
            <a:off x="5413663" y="5088601"/>
            <a:ext cx="3310116" cy="538607"/>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chemeClr val="tx1"/>
                </a:solidFill>
                <a:latin typeface="Helvetica Neue"/>
              </a:rPr>
              <a:t>The </a:t>
            </a:r>
            <a:r>
              <a:rPr lang="en-GB" sz="1500" b="1" dirty="0">
                <a:solidFill>
                  <a:schemeClr val="tx1"/>
                </a:solidFill>
                <a:latin typeface="Helvetica Neue"/>
              </a:rPr>
              <a:t>feedback I have received </a:t>
            </a:r>
            <a:r>
              <a:rPr lang="en-GB" sz="1500" dirty="0">
                <a:solidFill>
                  <a:schemeClr val="tx1"/>
                </a:solidFill>
                <a:latin typeface="Helvetica Neue"/>
              </a:rPr>
              <a:t>on my projects/tasks has been…</a:t>
            </a:r>
          </a:p>
        </p:txBody>
      </p:sp>
      <p:sp>
        <p:nvSpPr>
          <p:cNvPr id="27" name="Rectangle: Rounded Corners 26">
            <a:extLst>
              <a:ext uri="{FF2B5EF4-FFF2-40B4-BE49-F238E27FC236}">
                <a16:creationId xmlns:a16="http://schemas.microsoft.com/office/drawing/2014/main" id="{F1CFD691-0B01-4575-B24F-FD4FA46DEEC0}"/>
              </a:ext>
            </a:extLst>
          </p:cNvPr>
          <p:cNvSpPr/>
          <p:nvPr/>
        </p:nvSpPr>
        <p:spPr>
          <a:xfrm>
            <a:off x="5413663" y="5963481"/>
            <a:ext cx="3310116" cy="538607"/>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chemeClr val="tx1"/>
                </a:solidFill>
                <a:latin typeface="Helvetica Neue"/>
              </a:rPr>
              <a:t>I could </a:t>
            </a:r>
            <a:r>
              <a:rPr lang="en-GB" sz="1500" b="1" dirty="0">
                <a:solidFill>
                  <a:schemeClr val="tx1"/>
                </a:solidFill>
                <a:latin typeface="Helvetica Neue"/>
              </a:rPr>
              <a:t>further develop </a:t>
            </a:r>
            <a:r>
              <a:rPr lang="en-GB" sz="1500" dirty="0">
                <a:solidFill>
                  <a:schemeClr val="tx1"/>
                </a:solidFill>
                <a:latin typeface="Helvetica Neue"/>
              </a:rPr>
              <a:t>my creativity by… </a:t>
            </a:r>
          </a:p>
        </p:txBody>
      </p:sp>
      <p:sp>
        <p:nvSpPr>
          <p:cNvPr id="3" name="Oval 2">
            <a:extLst>
              <a:ext uri="{FF2B5EF4-FFF2-40B4-BE49-F238E27FC236}">
                <a16:creationId xmlns:a16="http://schemas.microsoft.com/office/drawing/2014/main" id="{EE20C045-B503-4D98-87B5-FB701B2E35B9}"/>
              </a:ext>
            </a:extLst>
          </p:cNvPr>
          <p:cNvSpPr/>
          <p:nvPr/>
        </p:nvSpPr>
        <p:spPr>
          <a:xfrm>
            <a:off x="5123379" y="2551424"/>
            <a:ext cx="374073" cy="363682"/>
          </a:xfrm>
          <a:prstGeom prst="ellipse">
            <a:avLst/>
          </a:prstGeom>
          <a:solidFill>
            <a:schemeClr val="accent2"/>
          </a:solid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0" b="1" dirty="0">
                <a:solidFill>
                  <a:schemeClr val="tx1"/>
                </a:solidFill>
                <a:latin typeface="Helvetica Neue"/>
              </a:rPr>
              <a:t>1</a:t>
            </a:r>
          </a:p>
        </p:txBody>
      </p:sp>
      <p:sp>
        <p:nvSpPr>
          <p:cNvPr id="18" name="Oval 17">
            <a:extLst>
              <a:ext uri="{FF2B5EF4-FFF2-40B4-BE49-F238E27FC236}">
                <a16:creationId xmlns:a16="http://schemas.microsoft.com/office/drawing/2014/main" id="{52D5C0DB-371D-4D65-98D7-61B2F3054A68}"/>
              </a:ext>
            </a:extLst>
          </p:cNvPr>
          <p:cNvSpPr/>
          <p:nvPr/>
        </p:nvSpPr>
        <p:spPr>
          <a:xfrm>
            <a:off x="5138573" y="3426304"/>
            <a:ext cx="374073" cy="363682"/>
          </a:xfrm>
          <a:prstGeom prst="ellipse">
            <a:avLst/>
          </a:prstGeom>
          <a:solidFill>
            <a:schemeClr val="accent2"/>
          </a:solidFill>
          <a:ln w="28575">
            <a:solidFill>
              <a:srgbClr val="E9B2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Helvetica Neue"/>
              </a:rPr>
              <a:t>2</a:t>
            </a:r>
            <a:endParaRPr lang="en-GB" dirty="0">
              <a:solidFill>
                <a:schemeClr val="tx1"/>
              </a:solidFill>
              <a:latin typeface="Helvetica Neue"/>
            </a:endParaRPr>
          </a:p>
        </p:txBody>
      </p:sp>
      <p:sp>
        <p:nvSpPr>
          <p:cNvPr id="22" name="Oval 21">
            <a:extLst>
              <a:ext uri="{FF2B5EF4-FFF2-40B4-BE49-F238E27FC236}">
                <a16:creationId xmlns:a16="http://schemas.microsoft.com/office/drawing/2014/main" id="{1F52A08E-D8CC-4CA2-99B5-5317555AC481}"/>
              </a:ext>
            </a:extLst>
          </p:cNvPr>
          <p:cNvSpPr/>
          <p:nvPr/>
        </p:nvSpPr>
        <p:spPr>
          <a:xfrm>
            <a:off x="5123379" y="4301184"/>
            <a:ext cx="374073" cy="363682"/>
          </a:xfrm>
          <a:prstGeom prst="ellipse">
            <a:avLst/>
          </a:prstGeom>
          <a:solidFill>
            <a:schemeClr val="accent2"/>
          </a:solidFill>
          <a:ln w="28575">
            <a:solidFill>
              <a:srgbClr val="DF8C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Helvetica Neue"/>
              </a:rPr>
              <a:t>3</a:t>
            </a:r>
            <a:endParaRPr lang="en-GB" dirty="0">
              <a:solidFill>
                <a:schemeClr val="tx1"/>
              </a:solidFill>
              <a:latin typeface="Helvetica Neue"/>
            </a:endParaRPr>
          </a:p>
        </p:txBody>
      </p:sp>
      <p:sp>
        <p:nvSpPr>
          <p:cNvPr id="24" name="Oval 23">
            <a:extLst>
              <a:ext uri="{FF2B5EF4-FFF2-40B4-BE49-F238E27FC236}">
                <a16:creationId xmlns:a16="http://schemas.microsoft.com/office/drawing/2014/main" id="{B230FF9F-C566-432A-ADEE-1C9DE381FC1D}"/>
              </a:ext>
            </a:extLst>
          </p:cNvPr>
          <p:cNvSpPr/>
          <p:nvPr/>
        </p:nvSpPr>
        <p:spPr>
          <a:xfrm>
            <a:off x="5138573" y="5176064"/>
            <a:ext cx="374073" cy="363682"/>
          </a:xfrm>
          <a:prstGeom prst="ellipse">
            <a:avLst/>
          </a:prstGeom>
          <a:solidFill>
            <a:schemeClr val="accent2"/>
          </a:solidFill>
          <a:ln w="28575">
            <a:solidFill>
              <a:srgbClr val="E9B2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Helvetica Neue"/>
              </a:rPr>
              <a:t>4</a:t>
            </a:r>
            <a:endParaRPr lang="en-GB" dirty="0">
              <a:solidFill>
                <a:schemeClr val="tx1"/>
              </a:solidFill>
              <a:latin typeface="Helvetica Neue"/>
            </a:endParaRPr>
          </a:p>
        </p:txBody>
      </p:sp>
      <p:sp>
        <p:nvSpPr>
          <p:cNvPr id="26" name="Oval 25">
            <a:extLst>
              <a:ext uri="{FF2B5EF4-FFF2-40B4-BE49-F238E27FC236}">
                <a16:creationId xmlns:a16="http://schemas.microsoft.com/office/drawing/2014/main" id="{CF70BCAE-0CA0-4D58-A8DE-158AFD4300BB}"/>
              </a:ext>
            </a:extLst>
          </p:cNvPr>
          <p:cNvSpPr/>
          <p:nvPr/>
        </p:nvSpPr>
        <p:spPr>
          <a:xfrm>
            <a:off x="5123379" y="6050944"/>
            <a:ext cx="374073" cy="363682"/>
          </a:xfrm>
          <a:prstGeom prst="ellipse">
            <a:avLst/>
          </a:prstGeom>
          <a:solidFill>
            <a:schemeClr val="accent2"/>
          </a:solidFill>
          <a:ln w="28575">
            <a:solidFill>
              <a:srgbClr val="F4D9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Helvetica Neue"/>
              </a:rPr>
              <a:t>5</a:t>
            </a:r>
            <a:endParaRPr lang="en-GB" dirty="0">
              <a:solidFill>
                <a:schemeClr val="tx1"/>
              </a:solidFill>
              <a:latin typeface="Helvetica Neue"/>
            </a:endParaRPr>
          </a:p>
        </p:txBody>
      </p:sp>
      <p:sp>
        <p:nvSpPr>
          <p:cNvPr id="32" name="Shape 88">
            <a:extLst>
              <a:ext uri="{FF2B5EF4-FFF2-40B4-BE49-F238E27FC236}">
                <a16:creationId xmlns:a16="http://schemas.microsoft.com/office/drawing/2014/main" id="{769B352A-E5A9-4DDB-A9A6-2F302BBA8340}"/>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2" name="Picture 1">
            <a:extLst>
              <a:ext uri="{FF2B5EF4-FFF2-40B4-BE49-F238E27FC236}">
                <a16:creationId xmlns:a16="http://schemas.microsoft.com/office/drawing/2014/main" id="{4D3F3482-B9E5-4A3C-A478-697D5B2E1D29}"/>
              </a:ext>
            </a:extLst>
          </p:cNvPr>
          <p:cNvPicPr>
            <a:picLocks noChangeAspect="1"/>
          </p:cNvPicPr>
          <p:nvPr/>
        </p:nvPicPr>
        <p:blipFill>
          <a:blip r:embed="rId3"/>
          <a:stretch>
            <a:fillRect/>
          </a:stretch>
        </p:blipFill>
        <p:spPr>
          <a:xfrm>
            <a:off x="8025661" y="320273"/>
            <a:ext cx="829128" cy="664522"/>
          </a:xfrm>
          <a:prstGeom prst="rect">
            <a:avLst/>
          </a:prstGeom>
        </p:spPr>
      </p:pic>
      <p:sp>
        <p:nvSpPr>
          <p:cNvPr id="29" name="Pentagon 20">
            <a:extLst>
              <a:ext uri="{FF2B5EF4-FFF2-40B4-BE49-F238E27FC236}">
                <a16:creationId xmlns:a16="http://schemas.microsoft.com/office/drawing/2014/main" id="{13F483F1-9CF5-4C0E-8D8E-E1D1A900C12B}"/>
              </a:ext>
            </a:extLst>
          </p:cNvPr>
          <p:cNvSpPr/>
          <p:nvPr/>
        </p:nvSpPr>
        <p:spPr>
          <a:xfrm>
            <a:off x="37911" y="181055"/>
            <a:ext cx="786342"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entury Gothic" charset="0"/>
                <a:ea typeface="Century Gothic" charset="0"/>
                <a:cs typeface="Century Gothic" charset="0"/>
              </a:rPr>
              <a:t>5</a:t>
            </a:r>
          </a:p>
        </p:txBody>
      </p:sp>
      <p:sp>
        <p:nvSpPr>
          <p:cNvPr id="30" name="Shape 102">
            <a:extLst>
              <a:ext uri="{FF2B5EF4-FFF2-40B4-BE49-F238E27FC236}">
                <a16:creationId xmlns:a16="http://schemas.microsoft.com/office/drawing/2014/main" id="{F095F801-CFDC-47AA-B71A-DDB74AFADEB6}"/>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138213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21" grpId="0" animBg="1"/>
      <p:bldP spid="23" grpId="0" animBg="1"/>
      <p:bldP spid="5" grpId="0" animBg="1"/>
      <p:bldP spid="25" grpId="0" animBg="1"/>
      <p:bldP spid="27" grpId="0" animBg="1"/>
      <p:bldP spid="3" grpId="0" animBg="1"/>
      <p:bldP spid="18" grpId="0" animBg="1"/>
      <p:bldP spid="22" grpId="0" animBg="1"/>
      <p:bldP spid="24"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5" y="172872"/>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solidFill>
                <a:schemeClr val="tx1"/>
              </a:solidFill>
              <a:latin typeface="Century Gothic" panose="020B0502020202020204" pitchFamily="34" charset="0"/>
              <a:ea typeface="Lato"/>
              <a:cs typeface="Lato"/>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4" y="181055"/>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solidFill>
                <a:schemeClr val="tx1"/>
              </a:solidFill>
              <a:latin typeface="Century Gothic" panose="020B0502020202020204" pitchFamily="34" charset="0"/>
              <a:ea typeface="Lato"/>
              <a:cs typeface="Lato"/>
              <a:sym typeface="Lato"/>
            </a:endParaRPr>
          </a:p>
        </p:txBody>
      </p:sp>
      <p:sp>
        <p:nvSpPr>
          <p:cNvPr id="31" name="Rectangle: Rounded Corners 33">
            <a:extLst>
              <a:ext uri="{FF2B5EF4-FFF2-40B4-BE49-F238E27FC236}">
                <a16:creationId xmlns:a16="http://schemas.microsoft.com/office/drawing/2014/main" id="{6446563F-576C-49AF-A200-21E6EA28622A}"/>
              </a:ext>
            </a:extLst>
          </p:cNvPr>
          <p:cNvSpPr/>
          <p:nvPr/>
        </p:nvSpPr>
        <p:spPr>
          <a:xfrm>
            <a:off x="392746" y="725856"/>
            <a:ext cx="7445429" cy="793140"/>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spcBef>
                <a:spcPts val="360"/>
              </a:spcBef>
              <a:buClr>
                <a:schemeClr val="tx1">
                  <a:lumMod val="75000"/>
                  <a:lumOff val="25000"/>
                </a:schemeClr>
              </a:buClr>
              <a:buSzPct val="100000"/>
            </a:pPr>
            <a:r>
              <a:rPr lang="en-GB" sz="1600" dirty="0">
                <a:solidFill>
                  <a:schemeClr val="tx1"/>
                </a:solidFill>
                <a:latin typeface="Helvetica Neue"/>
              </a:rPr>
              <a:t>Our education allows us to mix with a wide range of people, make friends, provide structure and routine, and also we get opportunities to hone our interests. </a:t>
            </a:r>
          </a:p>
        </p:txBody>
      </p:sp>
      <p:sp>
        <p:nvSpPr>
          <p:cNvPr id="34" name="Shape 114">
            <a:extLst>
              <a:ext uri="{FF2B5EF4-FFF2-40B4-BE49-F238E27FC236}">
                <a16:creationId xmlns:a16="http://schemas.microsoft.com/office/drawing/2014/main" id="{708FD59D-2C19-4A17-B302-DB5AB496CE61}"/>
              </a:ext>
            </a:extLst>
          </p:cNvPr>
          <p:cNvSpPr/>
          <p:nvPr/>
        </p:nvSpPr>
        <p:spPr>
          <a:xfrm>
            <a:off x="796574" y="231779"/>
            <a:ext cx="7206160"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400" b="1" dirty="0">
                <a:latin typeface="Helvetica Neue"/>
                <a:ea typeface="Lato"/>
                <a:cs typeface="Lato"/>
                <a:sym typeface="Lato"/>
              </a:rPr>
              <a:t>How do we know we are successful?</a:t>
            </a:r>
          </a:p>
        </p:txBody>
      </p:sp>
      <p:sp>
        <p:nvSpPr>
          <p:cNvPr id="14" name="Rectangle 13">
            <a:extLst>
              <a:ext uri="{FF2B5EF4-FFF2-40B4-BE49-F238E27FC236}">
                <a16:creationId xmlns:a16="http://schemas.microsoft.com/office/drawing/2014/main" id="{EF0D665D-8673-43FF-BA6B-294818DF3C4D}"/>
              </a:ext>
            </a:extLst>
          </p:cNvPr>
          <p:cNvSpPr/>
          <p:nvPr/>
        </p:nvSpPr>
        <p:spPr>
          <a:xfrm>
            <a:off x="392746" y="1704109"/>
            <a:ext cx="6101572" cy="2769583"/>
          </a:xfrm>
          <a:prstGeom prst="rect">
            <a:avLst/>
          </a:prstGeom>
          <a:noFill/>
          <a:ln w="28575">
            <a:solidFill>
              <a:srgbClr val="BA1A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a:rPr>
              <a:t>In your journal:</a:t>
            </a:r>
          </a:p>
          <a:p>
            <a:pPr algn="ctr"/>
            <a:r>
              <a:rPr lang="en-GB" sz="1600" dirty="0">
                <a:solidFill>
                  <a:schemeClr val="tx1"/>
                </a:solidFill>
                <a:latin typeface="Helvetica Neue"/>
              </a:rPr>
              <a:t>Now you have your assessment criteria, have another look at it and answer the following questions: </a:t>
            </a:r>
          </a:p>
          <a:p>
            <a:pPr marL="285750" indent="-285750" algn="ctr">
              <a:buFont typeface="Arial" panose="020B0604020202020204" pitchFamily="34" charset="0"/>
              <a:buChar char="•"/>
            </a:pPr>
            <a:r>
              <a:rPr lang="en-GB" sz="1600" dirty="0">
                <a:solidFill>
                  <a:schemeClr val="tx1"/>
                </a:solidFill>
                <a:latin typeface="Helvetica Neue"/>
              </a:rPr>
              <a:t>How does this assessment compare to the ones you have done or will eventually be doing in the classroom?</a:t>
            </a:r>
          </a:p>
          <a:p>
            <a:pPr marL="285750" indent="-285750" algn="ctr">
              <a:buFont typeface="Arial" panose="020B0604020202020204" pitchFamily="34" charset="0"/>
              <a:buChar char="•"/>
            </a:pPr>
            <a:r>
              <a:rPr lang="en-GB" sz="1600" dirty="0">
                <a:solidFill>
                  <a:schemeClr val="tx1"/>
                </a:solidFill>
                <a:latin typeface="Helvetica Neue"/>
              </a:rPr>
              <a:t>How can you make your assessment as accurate as possible if/when using it with others?</a:t>
            </a:r>
          </a:p>
          <a:p>
            <a:pPr marL="285750" indent="-285750" algn="ctr">
              <a:buFont typeface="Arial" panose="020B0604020202020204" pitchFamily="34" charset="0"/>
              <a:buChar char="•"/>
            </a:pPr>
            <a:r>
              <a:rPr lang="en-GB" sz="1600" dirty="0">
                <a:solidFill>
                  <a:schemeClr val="tx1"/>
                </a:solidFill>
                <a:latin typeface="Helvetica Neue"/>
              </a:rPr>
              <a:t>Would this assessment also work in the classroom setting? Why/why not? Which subjects would it work well with (either for you personally or in general)? </a:t>
            </a:r>
          </a:p>
        </p:txBody>
      </p:sp>
      <p:sp>
        <p:nvSpPr>
          <p:cNvPr id="16" name="Rectangle: Rounded Corners 33">
            <a:extLst>
              <a:ext uri="{FF2B5EF4-FFF2-40B4-BE49-F238E27FC236}">
                <a16:creationId xmlns:a16="http://schemas.microsoft.com/office/drawing/2014/main" id="{7DB333AB-9DD5-497D-9501-D8CDE945C45B}"/>
              </a:ext>
            </a:extLst>
          </p:cNvPr>
          <p:cNvSpPr/>
          <p:nvPr/>
        </p:nvSpPr>
        <p:spPr>
          <a:xfrm>
            <a:off x="6728298" y="1759477"/>
            <a:ext cx="2075023" cy="1208032"/>
          </a:xfrm>
          <a:prstGeom prst="roundRect">
            <a:avLst/>
          </a:prstGeom>
          <a:solidFill>
            <a:schemeClr val="bg1">
              <a:lumMod val="75000"/>
            </a:schemeClr>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300" b="1" dirty="0">
                <a:solidFill>
                  <a:schemeClr val="tx1"/>
                </a:solidFill>
                <a:latin typeface="Helvetica Neue"/>
                <a:ea typeface="Century Gothic"/>
                <a:cs typeface="Century Gothic"/>
                <a:sym typeface="Century Gothic"/>
              </a:rPr>
              <a:t>Call a friend</a:t>
            </a:r>
          </a:p>
          <a:p>
            <a:pPr algn="ctr"/>
            <a:r>
              <a:rPr lang="en-GB" sz="1300" dirty="0">
                <a:solidFill>
                  <a:schemeClr val="tx1"/>
                </a:solidFill>
                <a:latin typeface="Helvetica Neue"/>
                <a:ea typeface="Century Gothic"/>
                <a:cs typeface="Century Gothic"/>
                <a:sym typeface="Century Gothic"/>
              </a:rPr>
              <a:t>Discuss your answers with a partner as well as writing them down.</a:t>
            </a:r>
          </a:p>
        </p:txBody>
      </p:sp>
      <p:sp>
        <p:nvSpPr>
          <p:cNvPr id="28" name="Rectangle: Rounded Corners 33">
            <a:extLst>
              <a:ext uri="{FF2B5EF4-FFF2-40B4-BE49-F238E27FC236}">
                <a16:creationId xmlns:a16="http://schemas.microsoft.com/office/drawing/2014/main" id="{E602D81A-079D-4FD3-B218-ED5D048EEC70}"/>
              </a:ext>
            </a:extLst>
          </p:cNvPr>
          <p:cNvSpPr/>
          <p:nvPr/>
        </p:nvSpPr>
        <p:spPr>
          <a:xfrm>
            <a:off x="6728297" y="3117222"/>
            <a:ext cx="2075023" cy="1208032"/>
          </a:xfrm>
          <a:prstGeom prst="roundRect">
            <a:avLst/>
          </a:prstGeom>
          <a:solidFill>
            <a:srgbClr val="F8D0D0"/>
          </a:solidFill>
          <a:ln w="28575">
            <a:solidFill>
              <a:srgbClr val="BA1A1A"/>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300" b="1" dirty="0">
                <a:solidFill>
                  <a:schemeClr val="tx1"/>
                </a:solidFill>
                <a:latin typeface="Helvetica Neue"/>
                <a:ea typeface="Century Gothic"/>
                <a:cs typeface="Century Gothic"/>
                <a:sym typeface="Century Gothic"/>
              </a:rPr>
              <a:t>Extension:</a:t>
            </a:r>
          </a:p>
          <a:p>
            <a:pPr algn="ctr"/>
            <a:r>
              <a:rPr lang="en-GB" sz="1300" dirty="0">
                <a:solidFill>
                  <a:schemeClr val="tx1"/>
                </a:solidFill>
                <a:latin typeface="Helvetica Neue"/>
                <a:ea typeface="Century Gothic"/>
                <a:cs typeface="Century Gothic"/>
                <a:sym typeface="Century Gothic"/>
              </a:rPr>
              <a:t>Could you test out your criteria while you are studying from home? How would you do it?</a:t>
            </a:r>
          </a:p>
        </p:txBody>
      </p:sp>
      <p:pic>
        <p:nvPicPr>
          <p:cNvPr id="3" name="Picture 2" descr="A picture containing indoor, table, computer, person&#10;&#10;Description automatically generated">
            <a:extLst>
              <a:ext uri="{FF2B5EF4-FFF2-40B4-BE49-F238E27FC236}">
                <a16:creationId xmlns:a16="http://schemas.microsoft.com/office/drawing/2014/main" id="{2AB56175-4FD5-487A-A227-E876243A94A3}"/>
              </a:ext>
            </a:extLst>
          </p:cNvPr>
          <p:cNvPicPr>
            <a:picLocks noChangeAspect="1"/>
          </p:cNvPicPr>
          <p:nvPr/>
        </p:nvPicPr>
        <p:blipFill>
          <a:blip r:embed="rId3"/>
          <a:stretch>
            <a:fillRect/>
          </a:stretch>
        </p:blipFill>
        <p:spPr>
          <a:xfrm>
            <a:off x="392746" y="4624642"/>
            <a:ext cx="2678756" cy="1768903"/>
          </a:xfrm>
          <a:prstGeom prst="rect">
            <a:avLst/>
          </a:prstGeom>
        </p:spPr>
      </p:pic>
      <p:pic>
        <p:nvPicPr>
          <p:cNvPr id="5" name="Picture 4" descr="A close up of a pencil&#10;&#10;Description automatically generated">
            <a:extLst>
              <a:ext uri="{FF2B5EF4-FFF2-40B4-BE49-F238E27FC236}">
                <a16:creationId xmlns:a16="http://schemas.microsoft.com/office/drawing/2014/main" id="{E62F5255-EAC6-447C-A32D-2C1697F41CA6}"/>
              </a:ext>
            </a:extLst>
          </p:cNvPr>
          <p:cNvPicPr>
            <a:picLocks noChangeAspect="1"/>
          </p:cNvPicPr>
          <p:nvPr/>
        </p:nvPicPr>
        <p:blipFill>
          <a:blip r:embed="rId4"/>
          <a:stretch>
            <a:fillRect/>
          </a:stretch>
        </p:blipFill>
        <p:spPr>
          <a:xfrm>
            <a:off x="3232622" y="4624642"/>
            <a:ext cx="2678756" cy="1768903"/>
          </a:xfrm>
          <a:prstGeom prst="rect">
            <a:avLst/>
          </a:prstGeom>
        </p:spPr>
      </p:pic>
      <p:pic>
        <p:nvPicPr>
          <p:cNvPr id="7" name="Picture 6" descr="A person sitting at a table&#10;&#10;Description automatically generated">
            <a:extLst>
              <a:ext uri="{FF2B5EF4-FFF2-40B4-BE49-F238E27FC236}">
                <a16:creationId xmlns:a16="http://schemas.microsoft.com/office/drawing/2014/main" id="{3B8E4230-B48E-4D56-B21D-5A169B9ABF7E}"/>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6072498" y="4624642"/>
            <a:ext cx="2678756" cy="1751134"/>
          </a:xfrm>
          <a:prstGeom prst="rect">
            <a:avLst/>
          </a:prstGeom>
        </p:spPr>
      </p:pic>
      <p:sp>
        <p:nvSpPr>
          <p:cNvPr id="17" name="Shape 88">
            <a:extLst>
              <a:ext uri="{FF2B5EF4-FFF2-40B4-BE49-F238E27FC236}">
                <a16:creationId xmlns:a16="http://schemas.microsoft.com/office/drawing/2014/main" id="{2AF674E9-05C9-4D70-A4FA-19A470322A86}"/>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2" name="Picture 1">
            <a:extLst>
              <a:ext uri="{FF2B5EF4-FFF2-40B4-BE49-F238E27FC236}">
                <a16:creationId xmlns:a16="http://schemas.microsoft.com/office/drawing/2014/main" id="{C14FAA0A-6B81-4097-848B-071B3B892CFC}"/>
              </a:ext>
            </a:extLst>
          </p:cNvPr>
          <p:cNvPicPr>
            <a:picLocks noChangeAspect="1"/>
          </p:cNvPicPr>
          <p:nvPr/>
        </p:nvPicPr>
        <p:blipFill>
          <a:blip r:embed="rId6"/>
          <a:stretch>
            <a:fillRect/>
          </a:stretch>
        </p:blipFill>
        <p:spPr>
          <a:xfrm>
            <a:off x="8030413" y="346346"/>
            <a:ext cx="829128" cy="664522"/>
          </a:xfrm>
          <a:prstGeom prst="rect">
            <a:avLst/>
          </a:prstGeom>
        </p:spPr>
      </p:pic>
      <p:sp>
        <p:nvSpPr>
          <p:cNvPr id="18" name="Pentagon 20">
            <a:extLst>
              <a:ext uri="{FF2B5EF4-FFF2-40B4-BE49-F238E27FC236}">
                <a16:creationId xmlns:a16="http://schemas.microsoft.com/office/drawing/2014/main" id="{74108DE6-7904-4E79-8D12-7CBDBC49029F}"/>
              </a:ext>
            </a:extLst>
          </p:cNvPr>
          <p:cNvSpPr/>
          <p:nvPr/>
        </p:nvSpPr>
        <p:spPr>
          <a:xfrm>
            <a:off x="37911" y="181055"/>
            <a:ext cx="855707"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entury Gothic" charset="0"/>
                <a:ea typeface="Century Gothic" charset="0"/>
                <a:cs typeface="Century Gothic" charset="0"/>
              </a:rPr>
              <a:t>6</a:t>
            </a:r>
          </a:p>
        </p:txBody>
      </p:sp>
      <p:sp>
        <p:nvSpPr>
          <p:cNvPr id="19" name="Shape 102">
            <a:extLst>
              <a:ext uri="{FF2B5EF4-FFF2-40B4-BE49-F238E27FC236}">
                <a16:creationId xmlns:a16="http://schemas.microsoft.com/office/drawing/2014/main" id="{BA870F6B-0808-467F-BFA6-C9D8117F83D5}"/>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4222318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114">
            <a:extLst>
              <a:ext uri="{FF2B5EF4-FFF2-40B4-BE49-F238E27FC236}">
                <a16:creationId xmlns:a16="http://schemas.microsoft.com/office/drawing/2014/main" id="{8806C1FF-7E28-42E7-9523-CB2C7C9A51A9}"/>
              </a:ext>
            </a:extLst>
          </p:cNvPr>
          <p:cNvSpPr/>
          <p:nvPr/>
        </p:nvSpPr>
        <p:spPr>
          <a:xfrm>
            <a:off x="768895" y="172872"/>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latin typeface="Helvetica Neue"/>
              <a:ea typeface="Lato"/>
              <a:cs typeface="Lato"/>
              <a:sym typeface="Lato"/>
            </a:endParaRPr>
          </a:p>
        </p:txBody>
      </p:sp>
      <p:sp>
        <p:nvSpPr>
          <p:cNvPr id="15" name="Shape 114">
            <a:extLst>
              <a:ext uri="{FF2B5EF4-FFF2-40B4-BE49-F238E27FC236}">
                <a16:creationId xmlns:a16="http://schemas.microsoft.com/office/drawing/2014/main" id="{AC98DBA0-58D7-423A-A505-78A2F55BBA58}"/>
              </a:ext>
            </a:extLst>
          </p:cNvPr>
          <p:cNvSpPr/>
          <p:nvPr/>
        </p:nvSpPr>
        <p:spPr>
          <a:xfrm>
            <a:off x="796574" y="181055"/>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endParaRPr lang="en-GB" sz="2800" b="1" dirty="0">
              <a:latin typeface="Helvetica Neue"/>
              <a:ea typeface="Lato"/>
              <a:cs typeface="Lato"/>
              <a:sym typeface="Lato"/>
            </a:endParaRPr>
          </a:p>
        </p:txBody>
      </p:sp>
      <p:sp>
        <p:nvSpPr>
          <p:cNvPr id="31" name="Rectangle: Rounded Corners 33">
            <a:extLst>
              <a:ext uri="{FF2B5EF4-FFF2-40B4-BE49-F238E27FC236}">
                <a16:creationId xmlns:a16="http://schemas.microsoft.com/office/drawing/2014/main" id="{6446563F-576C-49AF-A200-21E6EA28622A}"/>
              </a:ext>
            </a:extLst>
          </p:cNvPr>
          <p:cNvSpPr/>
          <p:nvPr/>
        </p:nvSpPr>
        <p:spPr>
          <a:xfrm>
            <a:off x="375281" y="794407"/>
            <a:ext cx="7694695" cy="1144508"/>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spcBef>
                <a:spcPts val="360"/>
              </a:spcBef>
              <a:buClr>
                <a:schemeClr val="tx1">
                  <a:lumMod val="75000"/>
                  <a:lumOff val="25000"/>
                </a:schemeClr>
              </a:buClr>
              <a:buSzPct val="100000"/>
            </a:pPr>
            <a:r>
              <a:rPr lang="en-GB" sz="1600" dirty="0">
                <a:solidFill>
                  <a:schemeClr val="tx1"/>
                </a:solidFill>
                <a:latin typeface="Helvetica Neue"/>
              </a:rPr>
              <a:t>Although being forced out of our classrooms is stressful and worrying, we may find while working from home that we learn other valuable skills we would not otherwise have had the time to develop. We just have to make the best of the current situation. </a:t>
            </a:r>
          </a:p>
        </p:txBody>
      </p:sp>
      <p:sp>
        <p:nvSpPr>
          <p:cNvPr id="34" name="Shape 114">
            <a:extLst>
              <a:ext uri="{FF2B5EF4-FFF2-40B4-BE49-F238E27FC236}">
                <a16:creationId xmlns:a16="http://schemas.microsoft.com/office/drawing/2014/main" id="{708FD59D-2C19-4A17-B302-DB5AB496CE61}"/>
              </a:ext>
            </a:extLst>
          </p:cNvPr>
          <p:cNvSpPr/>
          <p:nvPr/>
        </p:nvSpPr>
        <p:spPr>
          <a:xfrm>
            <a:off x="768895" y="231779"/>
            <a:ext cx="7233839"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latin typeface="Helvetica Neue"/>
                <a:ea typeface="Lato"/>
                <a:cs typeface="Lato"/>
                <a:sym typeface="Lato"/>
              </a:rPr>
              <a:t>Helping people who are worried</a:t>
            </a:r>
          </a:p>
        </p:txBody>
      </p:sp>
      <p:sp>
        <p:nvSpPr>
          <p:cNvPr id="12" name="Rectangle: Rounded Corners 11">
            <a:extLst>
              <a:ext uri="{FF2B5EF4-FFF2-40B4-BE49-F238E27FC236}">
                <a16:creationId xmlns:a16="http://schemas.microsoft.com/office/drawing/2014/main" id="{6BE52B8A-464F-4E0F-87B7-FE2BA7715173}"/>
              </a:ext>
            </a:extLst>
          </p:cNvPr>
          <p:cNvSpPr/>
          <p:nvPr/>
        </p:nvSpPr>
        <p:spPr>
          <a:xfrm>
            <a:off x="3330303" y="2131016"/>
            <a:ext cx="1994388" cy="2076542"/>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chemeClr val="tx1"/>
                </a:solidFill>
                <a:latin typeface="Helvetica Neue"/>
              </a:rPr>
              <a:t> Even if you are not feeling stressed yourself, a classmate or someone at home might be. </a:t>
            </a:r>
          </a:p>
        </p:txBody>
      </p:sp>
      <p:pic>
        <p:nvPicPr>
          <p:cNvPr id="4" name="Picture 3" descr="A picture containing text, map, food&#10;&#10;Description automatically generated">
            <a:extLst>
              <a:ext uri="{FF2B5EF4-FFF2-40B4-BE49-F238E27FC236}">
                <a16:creationId xmlns:a16="http://schemas.microsoft.com/office/drawing/2014/main" id="{601E50AA-6D04-4429-A750-83AA11113F65}"/>
              </a:ext>
            </a:extLst>
          </p:cNvPr>
          <p:cNvPicPr>
            <a:picLocks noChangeAspect="1"/>
          </p:cNvPicPr>
          <p:nvPr/>
        </p:nvPicPr>
        <p:blipFill>
          <a:blip r:embed="rId3"/>
          <a:stretch>
            <a:fillRect/>
          </a:stretch>
        </p:blipFill>
        <p:spPr>
          <a:xfrm>
            <a:off x="5552793" y="2300090"/>
            <a:ext cx="3270884" cy="4011462"/>
          </a:xfrm>
          <a:prstGeom prst="rect">
            <a:avLst/>
          </a:prstGeom>
          <a:ln w="28575">
            <a:solidFill>
              <a:schemeClr val="tx2"/>
            </a:solidFill>
          </a:ln>
        </p:spPr>
      </p:pic>
      <p:sp>
        <p:nvSpPr>
          <p:cNvPr id="16" name="Rectangle: Rounded Corners 15">
            <a:extLst>
              <a:ext uri="{FF2B5EF4-FFF2-40B4-BE49-F238E27FC236}">
                <a16:creationId xmlns:a16="http://schemas.microsoft.com/office/drawing/2014/main" id="{7A8013FC-AE5B-444F-B747-34C9BB13711D}"/>
              </a:ext>
            </a:extLst>
          </p:cNvPr>
          <p:cNvSpPr/>
          <p:nvPr/>
        </p:nvSpPr>
        <p:spPr>
          <a:xfrm>
            <a:off x="375282" y="2131016"/>
            <a:ext cx="2767967" cy="2076542"/>
          </a:xfrm>
          <a:prstGeom prst="roundRect">
            <a:avLst/>
          </a:prstGeom>
          <a:solidFill>
            <a:srgbClr val="F8D0D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dirty="0">
                <a:solidFill>
                  <a:schemeClr val="tx1"/>
                </a:solidFill>
                <a:latin typeface="Helvetica Neue"/>
              </a:rPr>
              <a:t>The virus in itself is worrying for many people, and it is possible that the additional stress caused by managing your workload from home might also be having an effect.</a:t>
            </a:r>
          </a:p>
        </p:txBody>
      </p:sp>
      <p:sp>
        <p:nvSpPr>
          <p:cNvPr id="17" name="Rectangle 16">
            <a:extLst>
              <a:ext uri="{FF2B5EF4-FFF2-40B4-BE49-F238E27FC236}">
                <a16:creationId xmlns:a16="http://schemas.microsoft.com/office/drawing/2014/main" id="{92295D3A-8C5B-46F9-B5B7-2262E8A0922A}"/>
              </a:ext>
            </a:extLst>
          </p:cNvPr>
          <p:cNvSpPr/>
          <p:nvPr/>
        </p:nvSpPr>
        <p:spPr>
          <a:xfrm>
            <a:off x="375283" y="4431262"/>
            <a:ext cx="4899515" cy="2076542"/>
          </a:xfrm>
          <a:prstGeom prst="rect">
            <a:avLst/>
          </a:prstGeom>
          <a:noFill/>
          <a:ln w="28575">
            <a:solidFill>
              <a:srgbClr val="BA1A1A"/>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500" b="1" dirty="0">
                <a:solidFill>
                  <a:schemeClr val="tx1"/>
                </a:solidFill>
                <a:latin typeface="Helvetica Neue"/>
              </a:rPr>
              <a:t>In your journal:</a:t>
            </a:r>
          </a:p>
          <a:p>
            <a:pPr algn="ctr"/>
            <a:r>
              <a:rPr lang="en-GB" sz="1500" dirty="0">
                <a:solidFill>
                  <a:schemeClr val="tx1"/>
                </a:solidFill>
                <a:latin typeface="Helvetica Neue"/>
              </a:rPr>
              <a:t>Your task is to design a flowchart (like the one on the right) for someone who might be worried about how to manage their independent learning. </a:t>
            </a:r>
          </a:p>
          <a:p>
            <a:pPr algn="ctr"/>
            <a:r>
              <a:rPr lang="en-GB" sz="1500" dirty="0">
                <a:solidFill>
                  <a:schemeClr val="tx1"/>
                </a:solidFill>
                <a:latin typeface="Helvetica Neue"/>
              </a:rPr>
              <a:t>What will the piece(s) of advice be when they reach the end of the chart? </a:t>
            </a:r>
          </a:p>
        </p:txBody>
      </p:sp>
      <p:sp>
        <p:nvSpPr>
          <p:cNvPr id="18" name="Shape 88">
            <a:extLst>
              <a:ext uri="{FF2B5EF4-FFF2-40B4-BE49-F238E27FC236}">
                <a16:creationId xmlns:a16="http://schemas.microsoft.com/office/drawing/2014/main" id="{A27DAEA9-C739-4F15-B5ED-C08B37C4BBC9}"/>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2" name="Picture 1">
            <a:extLst>
              <a:ext uri="{FF2B5EF4-FFF2-40B4-BE49-F238E27FC236}">
                <a16:creationId xmlns:a16="http://schemas.microsoft.com/office/drawing/2014/main" id="{C63D5F89-3999-4077-811A-7C8621BDF3C3}"/>
              </a:ext>
            </a:extLst>
          </p:cNvPr>
          <p:cNvPicPr>
            <a:picLocks noChangeAspect="1"/>
          </p:cNvPicPr>
          <p:nvPr/>
        </p:nvPicPr>
        <p:blipFill>
          <a:blip r:embed="rId4"/>
          <a:stretch>
            <a:fillRect/>
          </a:stretch>
        </p:blipFill>
        <p:spPr>
          <a:xfrm>
            <a:off x="8069977" y="235306"/>
            <a:ext cx="829128" cy="664522"/>
          </a:xfrm>
          <a:prstGeom prst="rect">
            <a:avLst/>
          </a:prstGeom>
        </p:spPr>
      </p:pic>
      <p:sp>
        <p:nvSpPr>
          <p:cNvPr id="14" name="Pentagon 20">
            <a:extLst>
              <a:ext uri="{FF2B5EF4-FFF2-40B4-BE49-F238E27FC236}">
                <a16:creationId xmlns:a16="http://schemas.microsoft.com/office/drawing/2014/main" id="{DEC129BA-D291-48C0-9B18-6EDACD0EA049}"/>
              </a:ext>
            </a:extLst>
          </p:cNvPr>
          <p:cNvSpPr/>
          <p:nvPr/>
        </p:nvSpPr>
        <p:spPr>
          <a:xfrm>
            <a:off x="37911" y="181055"/>
            <a:ext cx="758663"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b="1" dirty="0">
                <a:solidFill>
                  <a:schemeClr val="bg1"/>
                </a:solidFill>
                <a:latin typeface="Century Gothic" charset="0"/>
                <a:ea typeface="Century Gothic" charset="0"/>
                <a:cs typeface="Century Gothic" charset="0"/>
              </a:rPr>
              <a:t>7</a:t>
            </a:r>
          </a:p>
        </p:txBody>
      </p:sp>
      <p:sp>
        <p:nvSpPr>
          <p:cNvPr id="19" name="Shape 102">
            <a:extLst>
              <a:ext uri="{FF2B5EF4-FFF2-40B4-BE49-F238E27FC236}">
                <a16:creationId xmlns:a16="http://schemas.microsoft.com/office/drawing/2014/main" id="{858E376D-66A9-444A-9288-641BD21DD3FA}"/>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spTree>
    <p:extLst>
      <p:ext uri="{BB962C8B-B14F-4D97-AF65-F5344CB8AC3E}">
        <p14:creationId xmlns:p14="http://schemas.microsoft.com/office/powerpoint/2010/main" val="1355884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B8A9F170-5022-4FF2-8C03-CA7C49EDAE8B}"/>
              </a:ext>
            </a:extLst>
          </p:cNvPr>
          <p:cNvSpPr/>
          <p:nvPr/>
        </p:nvSpPr>
        <p:spPr>
          <a:xfrm rot="16200000">
            <a:off x="-286445" y="1387445"/>
            <a:ext cx="1850450" cy="569989"/>
          </a:xfrm>
          <a:prstGeom prst="roundRect">
            <a:avLst/>
          </a:prstGeom>
          <a:solidFill>
            <a:schemeClr val="bg1">
              <a:lumMod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English </a:t>
            </a:r>
          </a:p>
        </p:txBody>
      </p:sp>
      <p:sp>
        <p:nvSpPr>
          <p:cNvPr id="4" name="Rectangle: Rounded Corners 3">
            <a:extLst>
              <a:ext uri="{FF2B5EF4-FFF2-40B4-BE49-F238E27FC236}">
                <a16:creationId xmlns:a16="http://schemas.microsoft.com/office/drawing/2014/main" id="{979885A0-87AF-4A0A-B7F2-41ED63324EB8}"/>
              </a:ext>
            </a:extLst>
          </p:cNvPr>
          <p:cNvSpPr/>
          <p:nvPr/>
        </p:nvSpPr>
        <p:spPr>
          <a:xfrm>
            <a:off x="1063254" y="2164263"/>
            <a:ext cx="5626911" cy="42355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time: 1 hour per day.</a:t>
            </a:r>
          </a:p>
        </p:txBody>
      </p:sp>
      <p:sp>
        <p:nvSpPr>
          <p:cNvPr id="8" name="Rectangle: Rounded Corners 7">
            <a:extLst>
              <a:ext uri="{FF2B5EF4-FFF2-40B4-BE49-F238E27FC236}">
                <a16:creationId xmlns:a16="http://schemas.microsoft.com/office/drawing/2014/main" id="{0831EE57-FDD7-432A-A34A-CED236D54B45}"/>
              </a:ext>
            </a:extLst>
          </p:cNvPr>
          <p:cNvSpPr/>
          <p:nvPr/>
        </p:nvSpPr>
        <p:spPr>
          <a:xfrm>
            <a:off x="1063255" y="747214"/>
            <a:ext cx="5626911" cy="1322333"/>
          </a:xfrm>
          <a:prstGeom prst="roundRect">
            <a:avLst/>
          </a:prstGeom>
          <a:solidFill>
            <a:schemeClr val="bg1">
              <a:lumMod val="8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Vocabulary: </a:t>
            </a:r>
            <a:r>
              <a:rPr lang="en-GB" sz="1600" dirty="0">
                <a:solidFill>
                  <a:schemeClr val="tx1"/>
                </a:solidFill>
                <a:latin typeface="Helvetica Neue" panose="02000503000000020004"/>
              </a:rPr>
              <a:t>Devise your own dictionary of terms for people who find it hard to talk about their health. Think how important communication is in health careers.  </a:t>
            </a:r>
            <a:endParaRPr lang="en-GB" sz="1600" b="1" dirty="0">
              <a:solidFill>
                <a:schemeClr val="tx1"/>
              </a:solidFill>
              <a:latin typeface="Helvetica Neue" panose="02000503000000020004"/>
            </a:endParaRPr>
          </a:p>
        </p:txBody>
      </p:sp>
      <p:sp>
        <p:nvSpPr>
          <p:cNvPr id="19" name="Rectangle: Rounded Corners 18">
            <a:extLst>
              <a:ext uri="{FF2B5EF4-FFF2-40B4-BE49-F238E27FC236}">
                <a16:creationId xmlns:a16="http://schemas.microsoft.com/office/drawing/2014/main" id="{257817E4-B4F2-4B6A-9072-EA1638C0E86B}"/>
              </a:ext>
            </a:extLst>
          </p:cNvPr>
          <p:cNvSpPr/>
          <p:nvPr/>
        </p:nvSpPr>
        <p:spPr>
          <a:xfrm rot="16200000">
            <a:off x="-301533" y="5289803"/>
            <a:ext cx="1880624" cy="569989"/>
          </a:xfrm>
          <a:prstGeom prst="roundRect">
            <a:avLst/>
          </a:prstGeom>
          <a:solidFill>
            <a:schemeClr val="tx1">
              <a:lumMod val="50000"/>
              <a:lumOff val="50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Science</a:t>
            </a:r>
          </a:p>
        </p:txBody>
      </p:sp>
      <p:sp>
        <p:nvSpPr>
          <p:cNvPr id="20" name="Rectangle: Rounded Corners 19">
            <a:extLst>
              <a:ext uri="{FF2B5EF4-FFF2-40B4-BE49-F238E27FC236}">
                <a16:creationId xmlns:a16="http://schemas.microsoft.com/office/drawing/2014/main" id="{CAD7FAF2-3C93-4D8C-B139-44B9AB4E14C8}"/>
              </a:ext>
            </a:extLst>
          </p:cNvPr>
          <p:cNvSpPr/>
          <p:nvPr/>
        </p:nvSpPr>
        <p:spPr>
          <a:xfrm>
            <a:off x="1013729" y="4633471"/>
            <a:ext cx="4765279" cy="1353319"/>
          </a:xfrm>
          <a:prstGeom prst="roundRect">
            <a:avLst/>
          </a:prstGeom>
          <a:solidFill>
            <a:schemeClr val="bg1">
              <a:lumMod val="75000"/>
            </a:schemeClr>
          </a:solidFill>
          <a:ln w="28575">
            <a:solidFill>
              <a:srgbClr val="BA1A1A"/>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Health &amp; Disease: </a:t>
            </a:r>
            <a:r>
              <a:rPr lang="en-GB" sz="1600" dirty="0">
                <a:solidFill>
                  <a:schemeClr val="tx1"/>
                </a:solidFill>
                <a:latin typeface="Helvetica Neue" panose="02000503000000020004"/>
              </a:rPr>
              <a:t>Devise a timeline of history’s greatest epidemics. Choose one to write an informative news article on. You could write your article on Covid-19.  </a:t>
            </a:r>
            <a:endParaRPr lang="en-GB" sz="1600" b="1" dirty="0">
              <a:solidFill>
                <a:schemeClr val="tx1"/>
              </a:solidFill>
              <a:latin typeface="Helvetica Neue" panose="02000503000000020004"/>
            </a:endParaRPr>
          </a:p>
        </p:txBody>
      </p:sp>
      <p:sp>
        <p:nvSpPr>
          <p:cNvPr id="21" name="Rectangle: Rounded Corners 20">
            <a:extLst>
              <a:ext uri="{FF2B5EF4-FFF2-40B4-BE49-F238E27FC236}">
                <a16:creationId xmlns:a16="http://schemas.microsoft.com/office/drawing/2014/main" id="{C585F0CF-F5F8-4F41-8D83-A3569119952D}"/>
              </a:ext>
            </a:extLst>
          </p:cNvPr>
          <p:cNvSpPr/>
          <p:nvPr/>
        </p:nvSpPr>
        <p:spPr>
          <a:xfrm>
            <a:off x="1013728" y="6067054"/>
            <a:ext cx="4765279" cy="447040"/>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time: 1 hour per week</a:t>
            </a:r>
          </a:p>
        </p:txBody>
      </p:sp>
      <p:sp>
        <p:nvSpPr>
          <p:cNvPr id="16" name="Shape 114">
            <a:extLst>
              <a:ext uri="{FF2B5EF4-FFF2-40B4-BE49-F238E27FC236}">
                <a16:creationId xmlns:a16="http://schemas.microsoft.com/office/drawing/2014/main" id="{60AC1A03-C5AA-4E27-AFF0-9B461CFDBA61}"/>
              </a:ext>
            </a:extLst>
          </p:cNvPr>
          <p:cNvSpPr/>
          <p:nvPr/>
        </p:nvSpPr>
        <p:spPr>
          <a:xfrm>
            <a:off x="796573" y="208607"/>
            <a:ext cx="7759105" cy="538608"/>
          </a:xfrm>
          <a:prstGeom prst="rect">
            <a:avLst/>
          </a:prstGeom>
          <a:noFill/>
          <a:ln>
            <a:noFill/>
          </a:ln>
        </p:spPr>
        <p:txBody>
          <a:bodyPr lIns="91425" tIns="45700" rIns="91425" bIns="45700" anchor="t" anchorCtr="0">
            <a:noAutofit/>
          </a:bodyPr>
          <a:lstStyle/>
          <a:p>
            <a:pPr marL="0" marR="0" lvl="0" indent="0" rtl="0">
              <a:spcBef>
                <a:spcPts val="0"/>
              </a:spcBef>
              <a:buSzPct val="25000"/>
              <a:buNone/>
            </a:pPr>
            <a:r>
              <a:rPr lang="en-GB" sz="2500" b="1" dirty="0">
                <a:solidFill>
                  <a:schemeClr val="tx1"/>
                </a:solidFill>
                <a:latin typeface="Helvetica Neue" panose="02000503000000020004"/>
                <a:ea typeface="Lato"/>
                <a:cs typeface="Lato"/>
                <a:sym typeface="Lato"/>
              </a:rPr>
              <a:t>Engaging </a:t>
            </a:r>
            <a:r>
              <a:rPr lang="en-GB" sz="2500" b="1" dirty="0">
                <a:latin typeface="Helvetica Neue" panose="02000503000000020004"/>
                <a:ea typeface="Lato"/>
                <a:cs typeface="Lato"/>
                <a:sym typeface="Lato"/>
              </a:rPr>
              <a:t>with every subject</a:t>
            </a:r>
            <a:endParaRPr lang="en-GB" sz="2500" b="1" dirty="0">
              <a:solidFill>
                <a:schemeClr val="tx1"/>
              </a:solidFill>
              <a:latin typeface="Helvetica Neue" panose="02000503000000020004"/>
              <a:ea typeface="Lato"/>
              <a:cs typeface="Lato"/>
              <a:sym typeface="Lato"/>
            </a:endParaRPr>
          </a:p>
        </p:txBody>
      </p:sp>
      <p:sp>
        <p:nvSpPr>
          <p:cNvPr id="17" name="Rectangle: Rounded Corners 16">
            <a:extLst>
              <a:ext uri="{FF2B5EF4-FFF2-40B4-BE49-F238E27FC236}">
                <a16:creationId xmlns:a16="http://schemas.microsoft.com/office/drawing/2014/main" id="{70D524C3-3EB7-4E7F-A31C-AA63CF928866}"/>
              </a:ext>
            </a:extLst>
          </p:cNvPr>
          <p:cNvSpPr/>
          <p:nvPr/>
        </p:nvSpPr>
        <p:spPr>
          <a:xfrm rot="16200000">
            <a:off x="-300820" y="3317835"/>
            <a:ext cx="1879200" cy="569989"/>
          </a:xfrm>
          <a:prstGeom prst="roundRect">
            <a:avLst/>
          </a:prstGeom>
          <a:solidFill>
            <a:srgbClr val="BA1A1A"/>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bg1"/>
                </a:solidFill>
                <a:latin typeface="Helvetica Neue" panose="02000503000000020004"/>
              </a:rPr>
              <a:t>Maths</a:t>
            </a:r>
          </a:p>
        </p:txBody>
      </p:sp>
      <p:sp>
        <p:nvSpPr>
          <p:cNvPr id="18" name="Rectangle: Rounded Corners 17">
            <a:extLst>
              <a:ext uri="{FF2B5EF4-FFF2-40B4-BE49-F238E27FC236}">
                <a16:creationId xmlns:a16="http://schemas.microsoft.com/office/drawing/2014/main" id="{A8FCF5DA-CAAB-4ECC-AB58-6AD44CB8FDB5}"/>
              </a:ext>
            </a:extLst>
          </p:cNvPr>
          <p:cNvSpPr/>
          <p:nvPr/>
        </p:nvSpPr>
        <p:spPr>
          <a:xfrm>
            <a:off x="3708562" y="2717631"/>
            <a:ext cx="5087238" cy="1276684"/>
          </a:xfrm>
          <a:prstGeom prst="roundRect">
            <a:avLst/>
          </a:prstGeom>
          <a:solidFill>
            <a:srgbClr val="F8D0D0"/>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a:solidFill>
                  <a:schemeClr val="tx1"/>
                </a:solidFill>
                <a:latin typeface="Helvetica Neue" panose="02000503000000020004"/>
              </a:rPr>
              <a:t>Averages: </a:t>
            </a:r>
            <a:r>
              <a:rPr lang="en-GB" sz="1600" dirty="0">
                <a:solidFill>
                  <a:schemeClr val="tx1"/>
                </a:solidFill>
                <a:latin typeface="Helvetica Neue" panose="02000503000000020004"/>
              </a:rPr>
              <a:t>Find out how long the average UK citizen exercises for each week. What about the average number of steps a young person takes every day?</a:t>
            </a:r>
          </a:p>
          <a:p>
            <a:pPr algn="ctr"/>
            <a:r>
              <a:rPr lang="en-GB" sz="1600" dirty="0">
                <a:solidFill>
                  <a:schemeClr val="tx1"/>
                </a:solidFill>
                <a:latin typeface="Helvetica Neue" panose="02000503000000020004"/>
              </a:rPr>
              <a:t> Ext: pick another country to compare. </a:t>
            </a:r>
          </a:p>
        </p:txBody>
      </p:sp>
      <p:pic>
        <p:nvPicPr>
          <p:cNvPr id="23" name="Picture 4" descr="Image result for world book day logo">
            <a:extLst>
              <a:ext uri="{FF2B5EF4-FFF2-40B4-BE49-F238E27FC236}">
                <a16:creationId xmlns:a16="http://schemas.microsoft.com/office/drawing/2014/main" id="{6648F3BA-A8A0-4CBB-9615-A2308AB0FB58}"/>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57309" y="2780711"/>
            <a:ext cx="2738405" cy="152466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Rounded Corners 23">
            <a:extLst>
              <a:ext uri="{FF2B5EF4-FFF2-40B4-BE49-F238E27FC236}">
                <a16:creationId xmlns:a16="http://schemas.microsoft.com/office/drawing/2014/main" id="{B2BE0230-8112-4131-B04C-BFBD8F343E06}"/>
              </a:ext>
            </a:extLst>
          </p:cNvPr>
          <p:cNvSpPr/>
          <p:nvPr/>
        </p:nvSpPr>
        <p:spPr>
          <a:xfrm>
            <a:off x="3764724" y="4079748"/>
            <a:ext cx="4974913" cy="410043"/>
          </a:xfrm>
          <a:prstGeom prst="roundRect">
            <a:avLst/>
          </a:prstGeom>
          <a:solidFill>
            <a:schemeClr val="bg1">
              <a:lumMod val="95000"/>
            </a:schemeClr>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tx1"/>
                </a:solidFill>
                <a:latin typeface="Helvetica Neue" panose="02000503000000020004"/>
              </a:rPr>
              <a:t>Recommended time: 1 hour per day.</a:t>
            </a:r>
          </a:p>
        </p:txBody>
      </p:sp>
      <p:pic>
        <p:nvPicPr>
          <p:cNvPr id="1030" name="Picture 6">
            <a:hlinkClick r:id="rId4"/>
            <a:extLst>
              <a:ext uri="{FF2B5EF4-FFF2-40B4-BE49-F238E27FC236}">
                <a16:creationId xmlns:a16="http://schemas.microsoft.com/office/drawing/2014/main" id="{B80525EA-0E0A-4A46-B7C0-296D90D6362F}"/>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a:off x="6358360" y="4703714"/>
            <a:ext cx="2232605" cy="1880625"/>
          </a:xfrm>
          <a:prstGeom prst="rect">
            <a:avLst/>
          </a:prstGeom>
          <a:noFill/>
          <a:extLst>
            <a:ext uri="{909E8E84-426E-40DD-AFC4-6F175D3DCCD1}">
              <a14:hiddenFill xmlns:a14="http://schemas.microsoft.com/office/drawing/2010/main">
                <a:solidFill>
                  <a:srgbClr val="FFFFFF"/>
                </a:solidFill>
              </a14:hiddenFill>
            </a:ext>
          </a:extLst>
        </p:spPr>
      </p:pic>
      <p:sp>
        <p:nvSpPr>
          <p:cNvPr id="25" name="Shape 88">
            <a:extLst>
              <a:ext uri="{FF2B5EF4-FFF2-40B4-BE49-F238E27FC236}">
                <a16:creationId xmlns:a16="http://schemas.microsoft.com/office/drawing/2014/main" id="{0CDC595C-5035-4F2F-984D-1FAFDB119E3A}"/>
              </a:ext>
            </a:extLst>
          </p:cNvPr>
          <p:cNvSpPr/>
          <p:nvPr/>
        </p:nvSpPr>
        <p:spPr>
          <a:xfrm>
            <a:off x="122787" y="106311"/>
            <a:ext cx="8928992" cy="6624735"/>
          </a:xfrm>
          <a:prstGeom prst="rect">
            <a:avLst/>
          </a:prstGeom>
          <a:noFill/>
          <a:ln w="127000" cap="flat" cmpd="sng">
            <a:solidFill>
              <a:srgbClr val="BA1A1A"/>
            </a:solidFill>
            <a:prstDash val="solid"/>
            <a:round/>
            <a:headEnd type="none" w="med" len="med"/>
            <a:tailEnd type="none" w="med" len="med"/>
          </a:ln>
        </p:spPr>
        <p:txBody>
          <a:bodyPr lIns="91425" tIns="45700" rIns="91425" bIns="45700" anchor="ctr" anchorCtr="0">
            <a:noAutofit/>
          </a:bodyPr>
          <a:lstStyle/>
          <a:p>
            <a:pPr algn="ctr"/>
            <a:endParaRPr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15" name="Pentagon 20">
            <a:extLst>
              <a:ext uri="{FF2B5EF4-FFF2-40B4-BE49-F238E27FC236}">
                <a16:creationId xmlns:a16="http://schemas.microsoft.com/office/drawing/2014/main" id="{5D75903A-5027-45F1-9E99-3443C5EBCAEA}"/>
              </a:ext>
            </a:extLst>
          </p:cNvPr>
          <p:cNvSpPr/>
          <p:nvPr/>
        </p:nvSpPr>
        <p:spPr>
          <a:xfrm>
            <a:off x="37911" y="181055"/>
            <a:ext cx="829128" cy="538608"/>
          </a:xfrm>
          <a:prstGeom prst="homePlate">
            <a:avLst/>
          </a:prstGeom>
          <a:solidFill>
            <a:schemeClr val="tx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entury Gothic" charset="0"/>
                <a:ea typeface="Century Gothic" charset="0"/>
                <a:cs typeface="Century Gothic" charset="0"/>
              </a:rPr>
              <a:t>8</a:t>
            </a:r>
          </a:p>
        </p:txBody>
      </p:sp>
      <p:pic>
        <p:nvPicPr>
          <p:cNvPr id="3" name="Picture 2">
            <a:extLst>
              <a:ext uri="{FF2B5EF4-FFF2-40B4-BE49-F238E27FC236}">
                <a16:creationId xmlns:a16="http://schemas.microsoft.com/office/drawing/2014/main" id="{D8AC2818-BF42-4FB8-BC2A-6C244405FF1E}"/>
              </a:ext>
            </a:extLst>
          </p:cNvPr>
          <p:cNvPicPr>
            <a:picLocks noChangeAspect="1"/>
          </p:cNvPicPr>
          <p:nvPr/>
        </p:nvPicPr>
        <p:blipFill>
          <a:blip r:embed="rId6"/>
          <a:stretch>
            <a:fillRect/>
          </a:stretch>
        </p:blipFill>
        <p:spPr>
          <a:xfrm>
            <a:off x="8056138" y="273661"/>
            <a:ext cx="829128" cy="664522"/>
          </a:xfrm>
          <a:prstGeom prst="rect">
            <a:avLst/>
          </a:prstGeom>
        </p:spPr>
      </p:pic>
      <p:sp>
        <p:nvSpPr>
          <p:cNvPr id="22" name="Shape 102">
            <a:extLst>
              <a:ext uri="{FF2B5EF4-FFF2-40B4-BE49-F238E27FC236}">
                <a16:creationId xmlns:a16="http://schemas.microsoft.com/office/drawing/2014/main" id="{BADF60DE-51E9-43C3-9165-D0BF70070D86}"/>
              </a:ext>
            </a:extLst>
          </p:cNvPr>
          <p:cNvSpPr txBox="1"/>
          <p:nvPr/>
        </p:nvSpPr>
        <p:spPr>
          <a:xfrm>
            <a:off x="6631913" y="6440993"/>
            <a:ext cx="2404584" cy="441003"/>
          </a:xfrm>
          <a:prstGeom prst="rect">
            <a:avLst/>
          </a:prstGeom>
          <a:noFill/>
          <a:ln>
            <a:noFill/>
          </a:ln>
        </p:spPr>
        <p:txBody>
          <a:bodyPr lIns="91425" tIns="45700" rIns="91425" bIns="45700" anchor="ctr" anchorCtr="0">
            <a:noAutofit/>
          </a:bodyPr>
          <a:lstStyle/>
          <a:p>
            <a:pPr algn="r">
              <a:buSzPct val="25000"/>
            </a:pPr>
            <a:r>
              <a:rPr lang="en-GB" sz="1100" dirty="0">
                <a:latin typeface="Helvetica Neue" panose="02000503000000020004" pitchFamily="2" charset="0"/>
                <a:ea typeface="Helvetica Neue" panose="02000503000000020004" pitchFamily="2" charset="0"/>
                <a:cs typeface="Helvetica Neue" panose="02000503000000020004" pitchFamily="2" charset="0"/>
                <a:sym typeface="Lato"/>
              </a:rPr>
              <a:t> </a:t>
            </a:r>
            <a:r>
              <a:rPr lang="en-GB" sz="1000" dirty="0">
                <a:latin typeface="Helvetica Neue" panose="02000503000000020004" pitchFamily="2" charset="0"/>
                <a:ea typeface="Helvetica Neue" panose="02000503000000020004" pitchFamily="2" charset="0"/>
                <a:cs typeface="Helvetica Neue" panose="02000503000000020004" pitchFamily="2" charset="0"/>
                <a:sym typeface="Lato"/>
              </a:rPr>
              <a:t>©TheWOWShow/VotesforSchools2020</a:t>
            </a:r>
          </a:p>
        </p:txBody>
      </p:sp>
      <p:pic>
        <p:nvPicPr>
          <p:cNvPr id="5" name="Picture 4">
            <a:extLst>
              <a:ext uri="{FF2B5EF4-FFF2-40B4-BE49-F238E27FC236}">
                <a16:creationId xmlns:a16="http://schemas.microsoft.com/office/drawing/2014/main" id="{E2F7C3A1-D164-446A-9F7B-B5166F007F9D}"/>
              </a:ext>
            </a:extLst>
          </p:cNvPr>
          <p:cNvPicPr>
            <a:picLocks noChangeAspect="1"/>
          </p:cNvPicPr>
          <p:nvPr/>
        </p:nvPicPr>
        <p:blipFill>
          <a:blip r:embed="rId7"/>
          <a:stretch>
            <a:fillRect/>
          </a:stretch>
        </p:blipFill>
        <p:spPr>
          <a:xfrm>
            <a:off x="6944959" y="1118878"/>
            <a:ext cx="1845256" cy="1322333"/>
          </a:xfrm>
          <a:prstGeom prst="rect">
            <a:avLst/>
          </a:prstGeom>
        </p:spPr>
      </p:pic>
    </p:spTree>
    <p:extLst>
      <p:ext uri="{BB962C8B-B14F-4D97-AF65-F5344CB8AC3E}">
        <p14:creationId xmlns:p14="http://schemas.microsoft.com/office/powerpoint/2010/main" val="322991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8" grpId="0" animBg="1"/>
      <p:bldP spid="19" grpId="0" animBg="1"/>
      <p:bldP spid="20" grpId="0" animBg="1"/>
      <p:bldP spid="21" grpId="0" animBg="1"/>
      <p:bldP spid="17" grpId="0" animBg="1"/>
      <p:bldP spid="18" grpId="0" animBg="1"/>
      <p:bldP spid="2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59309</TotalTime>
  <Words>1828</Words>
  <Application>Microsoft Office PowerPoint</Application>
  <PresentationFormat>On-screen Show (4:3)</PresentationFormat>
  <Paragraphs>210</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Century Gothic</vt:lpstr>
      <vt:lpstr>Helvetica Neue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JHadfield</dc:creator>
  <cp:lastModifiedBy>Kate Harris</cp:lastModifiedBy>
  <cp:revision>11984</cp:revision>
  <dcterms:created xsi:type="dcterms:W3CDTF">2017-10-02T13:40:32Z</dcterms:created>
  <dcterms:modified xsi:type="dcterms:W3CDTF">2020-06-07T21:06:32Z</dcterms:modified>
</cp:coreProperties>
</file>